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2"/>
    <p:sldId id="269" r:id="rId3"/>
    <p:sldId id="275" r:id="rId4"/>
    <p:sldId id="274" r:id="rId5"/>
    <p:sldId id="276" r:id="rId6"/>
    <p:sldId id="277" r:id="rId7"/>
    <p:sldId id="278" r:id="rId8"/>
    <p:sldId id="261" r:id="rId9"/>
    <p:sldId id="268" r:id="rId10"/>
    <p:sldId id="262" r:id="rId11"/>
    <p:sldId id="263" r:id="rId12"/>
    <p:sldId id="264" r:id="rId13"/>
    <p:sldId id="265" r:id="rId14"/>
    <p:sldId id="266" r:id="rId15"/>
    <p:sldId id="267" r:id="rId16"/>
    <p:sldId id="270" r:id="rId17"/>
    <p:sldId id="272" r:id="rId18"/>
    <p:sldId id="271"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65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6/6/2019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BEST Robotics Inc © 2019</a:t>
            </a:r>
          </a:p>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BEST Robotics Inc © 2019</a:t>
            </a:r>
          </a:p>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BEST Robotics Inc © 2019</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BEST Robotics Inc © 2019</a:t>
            </a:r>
          </a:p>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BEST Robotics Inc © 2019</a:t>
            </a:r>
          </a:p>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BEST Robotics Inc © 2019</a:t>
            </a:r>
          </a:p>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BEST Robotics Inc © 2019</a:t>
            </a:r>
          </a:p>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BEST Robotics Inc © 2019</a:t>
            </a:r>
          </a:p>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BEST Robotics Inc © 2019</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BEST Robotics Inc © 2019</a:t>
            </a:r>
          </a:p>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BEST Robotics Inc © 2019</a:t>
            </a:r>
          </a:p>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BEST Robotics Inc © 2019</a:t>
            </a:r>
          </a:p>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BEST Robotics Inc © 2019</a:t>
            </a:r>
          </a:p>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BEST Robotics Inc © 2019</a:t>
            </a:r>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BEST Robotics Inc © 2019</a:t>
            </a:r>
          </a:p>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BEST Robotics Inc © 2019</a:t>
            </a:r>
          </a:p>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dirty="0"/>
              <a:t>BEST Robotics Inc © 2019</a:t>
            </a:r>
          </a:p>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hyperlink" Target="https://pixabay.com/photos/school-lockers-hallway-high-school-417612/" TargetMode="External"/><Relationship Id="rId3" Type="http://schemas.openxmlformats.org/officeDocument/2006/relationships/image" Target="../media/image2.png"/><Relationship Id="rId7" Type="http://schemas.openxmlformats.org/officeDocument/2006/relationships/hyperlink" Target="https://pixabay.com/photos/sunrise-sun-clouds-sky-mood-3533173/"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upload.wikimedia.org/wikipedia/commons/8/88/Dragon_Runner_Bomb_Disposal_Robot_MOD_45159060.jpg" TargetMode="External"/><Relationship Id="rId5" Type="http://schemas.openxmlformats.org/officeDocument/2006/relationships/hyperlink" Target="https://pixabay.com/photos/lighthouse-night-light-military-2839951/" TargetMode="External"/><Relationship Id="rId10" Type="http://schemas.openxmlformats.org/officeDocument/2006/relationships/hyperlink" Target="https://upload.wikimedia.org/wikipedia/commons/b/bf/Blue_flashing_light.gif" TargetMode="External"/><Relationship Id="rId4" Type="http://schemas.openxmlformats.org/officeDocument/2006/relationships/hyperlink" Target="https://youtu.be/kcaoyXWEDCU" TargetMode="External"/><Relationship Id="rId9" Type="http://schemas.openxmlformats.org/officeDocument/2006/relationships/hyperlink" Target="https://pixabay.com/illustrations/banner-header-question-mark-109083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kcaoyXWEDCU?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9ACD3AF8-B16E-4174-8C1A-41F683C4AF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xmlns:a16="http://schemas.microsoft.com/office/drawing/2014/main">
                <a:solidFill>
                  <a:srgbClr val="FFFFFF"/>
                </a:solidFill>
              </a14:hiddenFill>
            </a:ext>
          </a:extLst>
        </p:spPr>
      </p:pic>
      <p:grpSp>
        <p:nvGrpSpPr>
          <p:cNvPr id="12" name="Group 11">
            <a:extLst>
              <a:ext uri="{FF2B5EF4-FFF2-40B4-BE49-F238E27FC236}">
                <a16:creationId xmlns:a16="http://schemas.microsoft.com/office/drawing/2014/main" id="{FF5EAD09-B81D-415F-8BCF-73C81AE05F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3" name="Rectangle 5">
              <a:extLst>
                <a:ext uri="{FF2B5EF4-FFF2-40B4-BE49-F238E27FC236}">
                  <a16:creationId xmlns:a16="http://schemas.microsoft.com/office/drawing/2014/main" id="{CFB79010-8ED4-49EF-AFD2-F4D8C80B69B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4="http://schemas.microsoft.com/office/drawing/2010/main" xmlns:a16="http://schemas.microsoft.com/office/drawing/2014/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4649B869-006E-42B5-9DDC-21049B130E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15" name="Freeform 7">
              <a:extLst>
                <a:ext uri="{FF2B5EF4-FFF2-40B4-BE49-F238E27FC236}">
                  <a16:creationId xmlns:a16="http://schemas.microsoft.com/office/drawing/2014/main" id="{443096BD-333F-48B6-8220-D1F9793E40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16" name="Rectangle 8">
              <a:extLst>
                <a:ext uri="{FF2B5EF4-FFF2-40B4-BE49-F238E27FC236}">
                  <a16:creationId xmlns:a16="http://schemas.microsoft.com/office/drawing/2014/main" id="{1A45BB9A-7E84-4B9B-923A-270A97F852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4="http://schemas.microsoft.com/office/drawing/2010/main" xmlns:a16="http://schemas.microsoft.com/office/drawing/2014/main" w="9525">
                  <a:solidFill>
                    <a:srgbClr val="000000"/>
                  </a:solidFill>
                  <a:miter lim="800000"/>
                  <a:headEnd/>
                  <a:tailEnd/>
                </a14:hiddenLine>
              </a:ext>
            </a:extLst>
          </p:spPr>
        </p:sp>
        <p:sp>
          <p:nvSpPr>
            <p:cNvPr id="17" name="Freeform 9">
              <a:extLst>
                <a:ext uri="{FF2B5EF4-FFF2-40B4-BE49-F238E27FC236}">
                  <a16:creationId xmlns:a16="http://schemas.microsoft.com/office/drawing/2014/main" id="{D7D7C768-2F76-4DE2-A807-1B9FFF816C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18" name="Freeform 10">
              <a:extLst>
                <a:ext uri="{FF2B5EF4-FFF2-40B4-BE49-F238E27FC236}">
                  <a16:creationId xmlns:a16="http://schemas.microsoft.com/office/drawing/2014/main" id="{1870B32E-EE42-470E-B543-CA55AEC8C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19" name="Freeform 11">
              <a:extLst>
                <a:ext uri="{FF2B5EF4-FFF2-40B4-BE49-F238E27FC236}">
                  <a16:creationId xmlns:a16="http://schemas.microsoft.com/office/drawing/2014/main" id="{EEF09120-11AA-4DB5-98A8-EC4923002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20" name="Freeform 12">
              <a:extLst>
                <a:ext uri="{FF2B5EF4-FFF2-40B4-BE49-F238E27FC236}">
                  <a16:creationId xmlns:a16="http://schemas.microsoft.com/office/drawing/2014/main" id="{39CC463D-589C-461C-A234-0460EB06B8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21" name="Freeform 13">
              <a:extLst>
                <a:ext uri="{FF2B5EF4-FFF2-40B4-BE49-F238E27FC236}">
                  <a16:creationId xmlns:a16="http://schemas.microsoft.com/office/drawing/2014/main" id="{B6516153-269A-421E-A021-CB3F3C5E1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22" name="Freeform 14">
              <a:extLst>
                <a:ext uri="{FF2B5EF4-FFF2-40B4-BE49-F238E27FC236}">
                  <a16:creationId xmlns:a16="http://schemas.microsoft.com/office/drawing/2014/main" id="{45E14300-6C4A-4F77-915F-F3B25B0237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23" name="Freeform 15">
              <a:extLst>
                <a:ext uri="{FF2B5EF4-FFF2-40B4-BE49-F238E27FC236}">
                  <a16:creationId xmlns:a16="http://schemas.microsoft.com/office/drawing/2014/main" id="{993E312A-E6A6-4B52-ADE6-618ADC89BA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24" name="Freeform 16">
              <a:extLst>
                <a:ext uri="{FF2B5EF4-FFF2-40B4-BE49-F238E27FC236}">
                  <a16:creationId xmlns:a16="http://schemas.microsoft.com/office/drawing/2014/main" id="{2F0F3026-2480-472B-8C52-36812C81E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25" name="Freeform 17">
              <a:extLst>
                <a:ext uri="{FF2B5EF4-FFF2-40B4-BE49-F238E27FC236}">
                  <a16:creationId xmlns:a16="http://schemas.microsoft.com/office/drawing/2014/main" id="{34E1C992-559D-4827-9F30-31A3CA7A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26" name="Freeform 18">
              <a:extLst>
                <a:ext uri="{FF2B5EF4-FFF2-40B4-BE49-F238E27FC236}">
                  <a16:creationId xmlns:a16="http://schemas.microsoft.com/office/drawing/2014/main" id="{D9F2FB98-F443-498F-AAD9-6945825681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27" name="Freeform 19">
              <a:extLst>
                <a:ext uri="{FF2B5EF4-FFF2-40B4-BE49-F238E27FC236}">
                  <a16:creationId xmlns:a16="http://schemas.microsoft.com/office/drawing/2014/main" id="{75DBF6EC-ED50-43E4-8A8B-64CE86A88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28" name="Freeform 20">
              <a:extLst>
                <a:ext uri="{FF2B5EF4-FFF2-40B4-BE49-F238E27FC236}">
                  <a16:creationId xmlns:a16="http://schemas.microsoft.com/office/drawing/2014/main" id="{FD854F40-AC43-4F21-9C62-2CE35CFD2B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29" name="Freeform 21">
              <a:extLst>
                <a:ext uri="{FF2B5EF4-FFF2-40B4-BE49-F238E27FC236}">
                  <a16:creationId xmlns:a16="http://schemas.microsoft.com/office/drawing/2014/main" id="{62CCB560-494A-4F74-9DE4-068806A893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30" name="Freeform 22">
              <a:extLst>
                <a:ext uri="{FF2B5EF4-FFF2-40B4-BE49-F238E27FC236}">
                  <a16:creationId xmlns:a16="http://schemas.microsoft.com/office/drawing/2014/main" id="{6F9A05F2-B5D2-4D8A-9A78-14E45C13F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31" name="Freeform 23">
              <a:extLst>
                <a:ext uri="{FF2B5EF4-FFF2-40B4-BE49-F238E27FC236}">
                  <a16:creationId xmlns:a16="http://schemas.microsoft.com/office/drawing/2014/main" id="{A6373189-19BB-4BEC-84A3-432253E05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32" name="Freeform 24">
              <a:extLst>
                <a:ext uri="{FF2B5EF4-FFF2-40B4-BE49-F238E27FC236}">
                  <a16:creationId xmlns:a16="http://schemas.microsoft.com/office/drawing/2014/main" id="{71AB3122-947A-44DB-B190-A2601C6C95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33" name="Freeform 25">
              <a:extLst>
                <a:ext uri="{FF2B5EF4-FFF2-40B4-BE49-F238E27FC236}">
                  <a16:creationId xmlns:a16="http://schemas.microsoft.com/office/drawing/2014/main" id="{74B4109D-3AFC-4D44-87B1-0CDED3E63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34" name="Freeform 26">
              <a:extLst>
                <a:ext uri="{FF2B5EF4-FFF2-40B4-BE49-F238E27FC236}">
                  <a16:creationId xmlns:a16="http://schemas.microsoft.com/office/drawing/2014/main" id="{44AAD39F-F7C9-4D00-95E0-0465B4E858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35" name="Freeform 27">
              <a:extLst>
                <a:ext uri="{FF2B5EF4-FFF2-40B4-BE49-F238E27FC236}">
                  <a16:creationId xmlns:a16="http://schemas.microsoft.com/office/drawing/2014/main" id="{C1DCAB8D-6EF6-4A84-8D0C-AA9226DEC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36" name="Freeform 28">
              <a:extLst>
                <a:ext uri="{FF2B5EF4-FFF2-40B4-BE49-F238E27FC236}">
                  <a16:creationId xmlns:a16="http://schemas.microsoft.com/office/drawing/2014/main" id="{C407F97F-83CF-4703-B9E0-6335530E32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37" name="Freeform 29">
              <a:extLst>
                <a:ext uri="{FF2B5EF4-FFF2-40B4-BE49-F238E27FC236}">
                  <a16:creationId xmlns:a16="http://schemas.microsoft.com/office/drawing/2014/main" id="{0D8D2363-5D84-4CFF-89AA-3C93C859D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38" name="Freeform 30">
              <a:extLst>
                <a:ext uri="{FF2B5EF4-FFF2-40B4-BE49-F238E27FC236}">
                  <a16:creationId xmlns:a16="http://schemas.microsoft.com/office/drawing/2014/main" id="{0435A35C-AC99-4E12-8CB0-9C640DAA94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39" name="Freeform 31">
              <a:extLst>
                <a:ext uri="{FF2B5EF4-FFF2-40B4-BE49-F238E27FC236}">
                  <a16:creationId xmlns:a16="http://schemas.microsoft.com/office/drawing/2014/main" id="{F20392CF-2256-4527-836B-2E6F88596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40" name="Freeform 32">
              <a:extLst>
                <a:ext uri="{FF2B5EF4-FFF2-40B4-BE49-F238E27FC236}">
                  <a16:creationId xmlns:a16="http://schemas.microsoft.com/office/drawing/2014/main" id="{C52C3AD3-122C-4010-9C55-B0247F8CCA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41" name="Rectangle 33">
              <a:extLst>
                <a:ext uri="{FF2B5EF4-FFF2-40B4-BE49-F238E27FC236}">
                  <a16:creationId xmlns:a16="http://schemas.microsoft.com/office/drawing/2014/main" id="{EFCB53ED-09C0-4AD7-9BBC-366833D5FE0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4="http://schemas.microsoft.com/office/drawing/2010/main" xmlns:a16="http://schemas.microsoft.com/office/drawing/2014/main" w="9525">
                  <a:solidFill>
                    <a:srgbClr val="000000"/>
                  </a:solidFill>
                  <a:miter lim="800000"/>
                  <a:headEnd/>
                  <a:tailEnd/>
                </a14:hiddenLine>
              </a:ext>
            </a:extLst>
          </p:spPr>
        </p:sp>
        <p:sp>
          <p:nvSpPr>
            <p:cNvPr id="42" name="Freeform 34">
              <a:extLst>
                <a:ext uri="{FF2B5EF4-FFF2-40B4-BE49-F238E27FC236}">
                  <a16:creationId xmlns:a16="http://schemas.microsoft.com/office/drawing/2014/main" id="{6F309F52-BFCF-47D9-8089-BC049540DB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43" name="Freeform 35">
              <a:extLst>
                <a:ext uri="{FF2B5EF4-FFF2-40B4-BE49-F238E27FC236}">
                  <a16:creationId xmlns:a16="http://schemas.microsoft.com/office/drawing/2014/main" id="{5F9AE85F-C7AA-4761-B468-2E100829B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44" name="Freeform 36">
              <a:extLst>
                <a:ext uri="{FF2B5EF4-FFF2-40B4-BE49-F238E27FC236}">
                  <a16:creationId xmlns:a16="http://schemas.microsoft.com/office/drawing/2014/main" id="{2C81C778-91E5-4AE9-AACB-8566E7A28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45" name="Freeform 37">
              <a:extLst>
                <a:ext uri="{FF2B5EF4-FFF2-40B4-BE49-F238E27FC236}">
                  <a16:creationId xmlns:a16="http://schemas.microsoft.com/office/drawing/2014/main" id="{6C56E0B4-58A0-4B2B-BD56-54121BB8DB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46" name="Freeform 38">
              <a:extLst>
                <a:ext uri="{FF2B5EF4-FFF2-40B4-BE49-F238E27FC236}">
                  <a16:creationId xmlns:a16="http://schemas.microsoft.com/office/drawing/2014/main" id="{88A29CFE-13A6-4509-946F-5C074F856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47" name="Freeform 39">
              <a:extLst>
                <a:ext uri="{FF2B5EF4-FFF2-40B4-BE49-F238E27FC236}">
                  <a16:creationId xmlns:a16="http://schemas.microsoft.com/office/drawing/2014/main" id="{00235A0A-018B-4499-AC16-AF83457BF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48" name="Freeform 40">
              <a:extLst>
                <a:ext uri="{FF2B5EF4-FFF2-40B4-BE49-F238E27FC236}">
                  <a16:creationId xmlns:a16="http://schemas.microsoft.com/office/drawing/2014/main" id="{861DF9B7-50DC-4EBE-8B23-97FE92DBBB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49" name="Freeform 41">
              <a:extLst>
                <a:ext uri="{FF2B5EF4-FFF2-40B4-BE49-F238E27FC236}">
                  <a16:creationId xmlns:a16="http://schemas.microsoft.com/office/drawing/2014/main" id="{69673907-73D7-4729-A911-9BD078EC2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50" name="Freeform 42">
              <a:extLst>
                <a:ext uri="{FF2B5EF4-FFF2-40B4-BE49-F238E27FC236}">
                  <a16:creationId xmlns:a16="http://schemas.microsoft.com/office/drawing/2014/main" id="{4DC844D3-8053-4EE7-A286-50157B6FD8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51" name="Freeform 43">
              <a:extLst>
                <a:ext uri="{FF2B5EF4-FFF2-40B4-BE49-F238E27FC236}">
                  <a16:creationId xmlns:a16="http://schemas.microsoft.com/office/drawing/2014/main" id="{D67575A0-A45A-4773-874C-16370E367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52" name="Freeform 44">
              <a:extLst>
                <a:ext uri="{FF2B5EF4-FFF2-40B4-BE49-F238E27FC236}">
                  <a16:creationId xmlns:a16="http://schemas.microsoft.com/office/drawing/2014/main" id="{4327252B-B62B-4DE0-A924-B7F6E40AD9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53" name="Rectangle 45">
              <a:extLst>
                <a:ext uri="{FF2B5EF4-FFF2-40B4-BE49-F238E27FC236}">
                  <a16:creationId xmlns:a16="http://schemas.microsoft.com/office/drawing/2014/main" id="{778BC6A7-AC19-497B-A7C6-E447B2EBDA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4="http://schemas.microsoft.com/office/drawing/2010/main" xmlns:a16="http://schemas.microsoft.com/office/drawing/2014/main" w="9525">
                  <a:solidFill>
                    <a:srgbClr val="000000"/>
                  </a:solidFill>
                  <a:miter lim="800000"/>
                  <a:headEnd/>
                  <a:tailEnd/>
                </a14:hiddenLine>
              </a:ext>
            </a:extLst>
          </p:spPr>
        </p:sp>
        <p:sp>
          <p:nvSpPr>
            <p:cNvPr id="54" name="Freeform 46">
              <a:extLst>
                <a:ext uri="{FF2B5EF4-FFF2-40B4-BE49-F238E27FC236}">
                  <a16:creationId xmlns:a16="http://schemas.microsoft.com/office/drawing/2014/main" id="{4E79A87B-BF1F-437A-9FED-BE93025E50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55" name="Freeform 47">
              <a:extLst>
                <a:ext uri="{FF2B5EF4-FFF2-40B4-BE49-F238E27FC236}">
                  <a16:creationId xmlns:a16="http://schemas.microsoft.com/office/drawing/2014/main" id="{DFAAF3CC-B4E0-45C8-AC2D-EF0D6D823D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56" name="Freeform 48">
              <a:extLst>
                <a:ext uri="{FF2B5EF4-FFF2-40B4-BE49-F238E27FC236}">
                  <a16:creationId xmlns:a16="http://schemas.microsoft.com/office/drawing/2014/main" id="{A5A12C87-1E4A-4664-B2F4-A1C8B656F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57" name="Freeform 49">
              <a:extLst>
                <a:ext uri="{FF2B5EF4-FFF2-40B4-BE49-F238E27FC236}">
                  <a16:creationId xmlns:a16="http://schemas.microsoft.com/office/drawing/2014/main" id="{B3AF8230-4630-4505-ADDB-16A9B6B377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58" name="Freeform 50">
              <a:extLst>
                <a:ext uri="{FF2B5EF4-FFF2-40B4-BE49-F238E27FC236}">
                  <a16:creationId xmlns:a16="http://schemas.microsoft.com/office/drawing/2014/main" id="{33F93F6D-724D-42F3-AF1D-3081EAB5D1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59" name="Freeform 51">
              <a:extLst>
                <a:ext uri="{FF2B5EF4-FFF2-40B4-BE49-F238E27FC236}">
                  <a16:creationId xmlns:a16="http://schemas.microsoft.com/office/drawing/2014/main" id="{F5DD7A8F-FB67-4E79-80DB-0FAF3A098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60" name="Freeform 52">
              <a:extLst>
                <a:ext uri="{FF2B5EF4-FFF2-40B4-BE49-F238E27FC236}">
                  <a16:creationId xmlns:a16="http://schemas.microsoft.com/office/drawing/2014/main" id="{7B140A84-E89E-4A80-9DF8-7BCA45F90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61" name="Freeform 53">
              <a:extLst>
                <a:ext uri="{FF2B5EF4-FFF2-40B4-BE49-F238E27FC236}">
                  <a16:creationId xmlns:a16="http://schemas.microsoft.com/office/drawing/2014/main" id="{279E1D6A-EFE2-44C6-A5BF-DFADF0DC91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62" name="Freeform 54">
              <a:extLst>
                <a:ext uri="{FF2B5EF4-FFF2-40B4-BE49-F238E27FC236}">
                  <a16:creationId xmlns:a16="http://schemas.microsoft.com/office/drawing/2014/main" id="{C9FA2204-561F-4ABB-988C-03053820F1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63" name="Freeform 55">
              <a:extLst>
                <a:ext uri="{FF2B5EF4-FFF2-40B4-BE49-F238E27FC236}">
                  <a16:creationId xmlns:a16="http://schemas.microsoft.com/office/drawing/2014/main" id="{8BD7D04E-AC0A-424F-BC40-28842DAF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64" name="Freeform 56">
              <a:extLst>
                <a:ext uri="{FF2B5EF4-FFF2-40B4-BE49-F238E27FC236}">
                  <a16:creationId xmlns:a16="http://schemas.microsoft.com/office/drawing/2014/main" id="{32B616A2-FE09-47DD-B58C-12EE58B7CA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65" name="Freeform 57">
              <a:extLst>
                <a:ext uri="{FF2B5EF4-FFF2-40B4-BE49-F238E27FC236}">
                  <a16:creationId xmlns:a16="http://schemas.microsoft.com/office/drawing/2014/main" id="{08C5EAF5-6064-484E-BA05-80D09D84EA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66" name="Freeform 58">
              <a:extLst>
                <a:ext uri="{FF2B5EF4-FFF2-40B4-BE49-F238E27FC236}">
                  <a16:creationId xmlns:a16="http://schemas.microsoft.com/office/drawing/2014/main" id="{F11D90DF-D275-4725-884C-77E5E01D89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grpSp>
      <p:grpSp>
        <p:nvGrpSpPr>
          <p:cNvPr id="68" name="Group 67">
            <a:extLst>
              <a:ext uri="{FF2B5EF4-FFF2-40B4-BE49-F238E27FC236}">
                <a16:creationId xmlns:a16="http://schemas.microsoft.com/office/drawing/2014/main" id="{9BE10567-6165-46A7-867D-4690A16B4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9" name="Rectangle 68">
              <a:extLst>
                <a:ext uri="{FF2B5EF4-FFF2-40B4-BE49-F238E27FC236}">
                  <a16:creationId xmlns:a16="http://schemas.microsoft.com/office/drawing/2014/main" id="{0F4DB1F4-429C-4C85-85D7-C4D81996D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2">
              <a:extLst>
                <a:ext uri="{FF2B5EF4-FFF2-40B4-BE49-F238E27FC236}">
                  <a16:creationId xmlns:a16="http://schemas.microsoft.com/office/drawing/2014/main" id="{159C0DA6-71D9-4C96-A774-7FADF5E0A4C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xmlns:p14="http://schemas.microsoft.com/office/powerpoint/2010/main" xmlns:a16="http://schemas.microsoft.com/office/drawing/2014/main">
                  <a:solidFill>
                    <a:srgbClr val="FFFFFF"/>
                  </a:solidFill>
                </a14:hiddenFill>
              </a:ext>
            </a:extLst>
          </p:spPr>
        </p:pic>
      </p:grpSp>
      <p:sp>
        <p:nvSpPr>
          <p:cNvPr id="72" name="Round Diagonal Corner Rectangle 7">
            <a:extLst>
              <a:ext uri="{FF2B5EF4-FFF2-40B4-BE49-F238E27FC236}">
                <a16:creationId xmlns:a16="http://schemas.microsoft.com/office/drawing/2014/main" id="{4B24F6DB-F114-44A7-BB56-D401884E4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rgbClr val="000000">
              <a:alpha val="80000"/>
            </a:srgb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DB50ECD-225E-4F81-AF7B-706DD05F3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a:effectLst/>
        </p:grpSpPr>
        <p:sp>
          <p:nvSpPr>
            <p:cNvPr id="75" name="Freeform 32">
              <a:extLst>
                <a:ext uri="{FF2B5EF4-FFF2-40B4-BE49-F238E27FC236}">
                  <a16:creationId xmlns:a16="http://schemas.microsoft.com/office/drawing/2014/main" id="{CBC3B006-1357-4969-BC3D-CDD91E492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6" name="Freeform 33">
              <a:extLst>
                <a:ext uri="{FF2B5EF4-FFF2-40B4-BE49-F238E27FC236}">
                  <a16:creationId xmlns:a16="http://schemas.microsoft.com/office/drawing/2014/main" id="{0D6E4F1D-B331-41B5-90EF-2236C1EE15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7" name="Freeform 34">
              <a:extLst>
                <a:ext uri="{FF2B5EF4-FFF2-40B4-BE49-F238E27FC236}">
                  <a16:creationId xmlns:a16="http://schemas.microsoft.com/office/drawing/2014/main" id="{54A60014-21DF-44E5-9137-433571885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8" name="Freeform 37">
              <a:extLst>
                <a:ext uri="{FF2B5EF4-FFF2-40B4-BE49-F238E27FC236}">
                  <a16:creationId xmlns:a16="http://schemas.microsoft.com/office/drawing/2014/main" id="{40B768C0-B003-45F4-9A06-EA3509A90B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9" name="Freeform 35">
              <a:extLst>
                <a:ext uri="{FF2B5EF4-FFF2-40B4-BE49-F238E27FC236}">
                  <a16:creationId xmlns:a16="http://schemas.microsoft.com/office/drawing/2014/main" id="{5E479182-2054-4AD9-823D-81CFAD7F2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0" name="Freeform 36">
              <a:extLst>
                <a:ext uri="{FF2B5EF4-FFF2-40B4-BE49-F238E27FC236}">
                  <a16:creationId xmlns:a16="http://schemas.microsoft.com/office/drawing/2014/main" id="{A7D912CF-756A-41F1-8BF1-5BA7D1BD05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1" name="Freeform 38">
              <a:extLst>
                <a:ext uri="{FF2B5EF4-FFF2-40B4-BE49-F238E27FC236}">
                  <a16:creationId xmlns:a16="http://schemas.microsoft.com/office/drawing/2014/main" id="{734B6F35-2160-44B1-AB00-F628C84B14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2" name="Freeform 39">
              <a:extLst>
                <a:ext uri="{FF2B5EF4-FFF2-40B4-BE49-F238E27FC236}">
                  <a16:creationId xmlns:a16="http://schemas.microsoft.com/office/drawing/2014/main" id="{D8657E76-4F63-44FE-86C5-54CA174FC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3" name="Freeform 40">
              <a:extLst>
                <a:ext uri="{FF2B5EF4-FFF2-40B4-BE49-F238E27FC236}">
                  <a16:creationId xmlns:a16="http://schemas.microsoft.com/office/drawing/2014/main" id="{482CEB8C-90E5-4152-8B52-A2881B98A3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4" name="Rectangle 41">
              <a:extLst>
                <a:ext uri="{FF2B5EF4-FFF2-40B4-BE49-F238E27FC236}">
                  <a16:creationId xmlns:a16="http://schemas.microsoft.com/office/drawing/2014/main" id="{85010FC2-BC4C-4692-876D-7FE363BFC6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sp>
          <p:nvSpPr>
            <p:cNvPr id="85" name="Freeform 32">
              <a:extLst>
                <a:ext uri="{FF2B5EF4-FFF2-40B4-BE49-F238E27FC236}">
                  <a16:creationId xmlns:a16="http://schemas.microsoft.com/office/drawing/2014/main" id="{714C1223-2B78-4715-9ACB-079A60D16D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6" name="Freeform 33">
              <a:extLst>
                <a:ext uri="{FF2B5EF4-FFF2-40B4-BE49-F238E27FC236}">
                  <a16:creationId xmlns:a16="http://schemas.microsoft.com/office/drawing/2014/main" id="{1D9109D3-C92A-410B-9B43-5F02B2D84E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7" name="Freeform 34">
              <a:extLst>
                <a:ext uri="{FF2B5EF4-FFF2-40B4-BE49-F238E27FC236}">
                  <a16:creationId xmlns:a16="http://schemas.microsoft.com/office/drawing/2014/main" id="{EF5B327A-A1AE-42F3-815E-84F4AA2948C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8" name="Freeform 37">
              <a:extLst>
                <a:ext uri="{FF2B5EF4-FFF2-40B4-BE49-F238E27FC236}">
                  <a16:creationId xmlns:a16="http://schemas.microsoft.com/office/drawing/2014/main" id="{77738BDE-751F-4D4C-B4C4-C9DF3EA29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9" name="Freeform 35">
              <a:extLst>
                <a:ext uri="{FF2B5EF4-FFF2-40B4-BE49-F238E27FC236}">
                  <a16:creationId xmlns:a16="http://schemas.microsoft.com/office/drawing/2014/main" id="{9C8C4AD6-72BF-490C-963C-97C7FD7E7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0" name="Freeform 36">
              <a:extLst>
                <a:ext uri="{FF2B5EF4-FFF2-40B4-BE49-F238E27FC236}">
                  <a16:creationId xmlns:a16="http://schemas.microsoft.com/office/drawing/2014/main" id="{94990E31-5AA8-4502-A963-CE1B539DAC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1" name="Freeform 38">
              <a:extLst>
                <a:ext uri="{FF2B5EF4-FFF2-40B4-BE49-F238E27FC236}">
                  <a16:creationId xmlns:a16="http://schemas.microsoft.com/office/drawing/2014/main" id="{9E703E9D-ED76-449C-A8C0-7A1E24B8B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2" name="Freeform 39">
              <a:extLst>
                <a:ext uri="{FF2B5EF4-FFF2-40B4-BE49-F238E27FC236}">
                  <a16:creationId xmlns:a16="http://schemas.microsoft.com/office/drawing/2014/main" id="{C70A75E8-C815-4CCF-ABEE-83F19BFE05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3" name="Freeform 40">
              <a:extLst>
                <a:ext uri="{FF2B5EF4-FFF2-40B4-BE49-F238E27FC236}">
                  <a16:creationId xmlns:a16="http://schemas.microsoft.com/office/drawing/2014/main" id="{E15638E1-6A92-4D31-A034-853A65A754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4" name="Rectangle 41">
              <a:extLst>
                <a:ext uri="{FF2B5EF4-FFF2-40B4-BE49-F238E27FC236}">
                  <a16:creationId xmlns:a16="http://schemas.microsoft.com/office/drawing/2014/main" id="{EA3E8D58-D52B-4300-8A50-5696430D1A6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grpSp>
      <p:sp>
        <p:nvSpPr>
          <p:cNvPr id="4" name="Title 3">
            <a:extLst>
              <a:ext uri="{FF2B5EF4-FFF2-40B4-BE49-F238E27FC236}">
                <a16:creationId xmlns:a16="http://schemas.microsoft.com/office/drawing/2014/main" id="{7BE5C8B7-645C-404A-A029-CED8B143AB8D}"/>
              </a:ext>
            </a:extLst>
          </p:cNvPr>
          <p:cNvSpPr>
            <a:spLocks noGrp="1"/>
          </p:cNvSpPr>
          <p:nvPr>
            <p:ph type="title"/>
          </p:nvPr>
        </p:nvSpPr>
        <p:spPr>
          <a:xfrm>
            <a:off x="2667000" y="2328334"/>
            <a:ext cx="6858000" cy="1367896"/>
          </a:xfrm>
        </p:spPr>
        <p:txBody>
          <a:bodyPr vert="horz" lIns="91440" tIns="45720" rIns="91440" bIns="45720" rtlCol="0" anchor="b">
            <a:normAutofit fontScale="90000"/>
          </a:bodyPr>
          <a:lstStyle/>
          <a:p>
            <a:pPr algn="ctr"/>
            <a:r>
              <a:rPr lang="en-US" sz="4800" dirty="0">
                <a:solidFill>
                  <a:srgbClr val="FFFFFF"/>
                </a:solidFill>
              </a:rPr>
              <a:t>The BEST IR Sensor System</a:t>
            </a:r>
          </a:p>
        </p:txBody>
      </p:sp>
      <p:sp>
        <p:nvSpPr>
          <p:cNvPr id="5" name="Content Placeholder 4">
            <a:extLst>
              <a:ext uri="{FF2B5EF4-FFF2-40B4-BE49-F238E27FC236}">
                <a16:creationId xmlns:a16="http://schemas.microsoft.com/office/drawing/2014/main" id="{C1FE32C7-FCE5-44B5-ACE8-A92829923F08}"/>
              </a:ext>
            </a:extLst>
          </p:cNvPr>
          <p:cNvSpPr>
            <a:spLocks noGrp="1"/>
          </p:cNvSpPr>
          <p:nvPr>
            <p:ph idx="1"/>
          </p:nvPr>
        </p:nvSpPr>
        <p:spPr>
          <a:xfrm>
            <a:off x="2667001" y="3602038"/>
            <a:ext cx="6857999" cy="953029"/>
          </a:xfrm>
        </p:spPr>
        <p:txBody>
          <a:bodyPr vert="horz" lIns="91440" tIns="45720" rIns="91440" bIns="45720" rtlCol="0">
            <a:normAutofit/>
          </a:bodyPr>
          <a:lstStyle/>
          <a:p>
            <a:pPr marL="0" indent="0" algn="ctr">
              <a:buNone/>
            </a:pPr>
            <a:r>
              <a:rPr lang="en-US" sz="2000" cap="all" dirty="0">
                <a:solidFill>
                  <a:schemeClr val="tx2">
                    <a:lumMod val="40000"/>
                    <a:lumOff val="60000"/>
                  </a:schemeClr>
                </a:solidFill>
              </a:rPr>
              <a:t>BEST Robotics 2019</a:t>
            </a:r>
          </a:p>
        </p:txBody>
      </p:sp>
      <p:pic>
        <p:nvPicPr>
          <p:cNvPr id="3" name="Picture 2">
            <a:extLst>
              <a:ext uri="{FF2B5EF4-FFF2-40B4-BE49-F238E27FC236}">
                <a16:creationId xmlns:a16="http://schemas.microsoft.com/office/drawing/2014/main" id="{B15BC416-108B-4440-8071-BCBE4ADC729B}"/>
              </a:ext>
            </a:extLst>
          </p:cNvPr>
          <p:cNvPicPr>
            <a:picLocks noChangeAspect="1"/>
          </p:cNvPicPr>
          <p:nvPr/>
        </p:nvPicPr>
        <p:blipFill>
          <a:blip r:embed="rId3"/>
          <a:stretch>
            <a:fillRect/>
          </a:stretch>
        </p:blipFill>
        <p:spPr>
          <a:xfrm>
            <a:off x="4685691" y="345700"/>
            <a:ext cx="2820618" cy="1721972"/>
          </a:xfrm>
          <a:prstGeom prst="rect">
            <a:avLst/>
          </a:prstGeom>
        </p:spPr>
      </p:pic>
    </p:spTree>
    <p:extLst>
      <p:ext uri="{BB962C8B-B14F-4D97-AF65-F5344CB8AC3E}">
        <p14:creationId xmlns:p14="http://schemas.microsoft.com/office/powerpoint/2010/main" val="82663999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E5C8B7-645C-404A-A029-CED8B143AB8D}"/>
              </a:ext>
            </a:extLst>
          </p:cNvPr>
          <p:cNvSpPr>
            <a:spLocks noGrp="1"/>
          </p:cNvSpPr>
          <p:nvPr>
            <p:ph type="title"/>
          </p:nvPr>
        </p:nvSpPr>
        <p:spPr>
          <a:xfrm>
            <a:off x="1141413" y="618518"/>
            <a:ext cx="9905998" cy="1478570"/>
          </a:xfrm>
        </p:spPr>
        <p:txBody>
          <a:bodyPr>
            <a:normAutofit/>
          </a:bodyPr>
          <a:lstStyle/>
          <a:p>
            <a:r>
              <a:rPr lang="en-US" dirty="0"/>
              <a:t>How BEST Robotics approaches the problem</a:t>
            </a:r>
          </a:p>
        </p:txBody>
      </p:sp>
      <p:sp>
        <p:nvSpPr>
          <p:cNvPr id="5" name="Content Placeholder 4">
            <a:extLst>
              <a:ext uri="{FF2B5EF4-FFF2-40B4-BE49-F238E27FC236}">
                <a16:creationId xmlns:a16="http://schemas.microsoft.com/office/drawing/2014/main" id="{C1FE32C7-FCE5-44B5-ACE8-A92829923F08}"/>
              </a:ext>
            </a:extLst>
          </p:cNvPr>
          <p:cNvSpPr>
            <a:spLocks noGrp="1"/>
          </p:cNvSpPr>
          <p:nvPr>
            <p:ph idx="1"/>
          </p:nvPr>
        </p:nvSpPr>
        <p:spPr>
          <a:xfrm>
            <a:off x="5753060" y="2202992"/>
            <a:ext cx="4710683" cy="3541714"/>
          </a:xfrm>
        </p:spPr>
        <p:txBody>
          <a:bodyPr>
            <a:normAutofit/>
          </a:bodyPr>
          <a:lstStyle/>
          <a:p>
            <a:pPr marL="0" indent="0">
              <a:buNone/>
            </a:pPr>
            <a:r>
              <a:rPr lang="en-US" dirty="0"/>
              <a:t>The BEST IR system uses two techniques to minimize interference from our man-made light sources – the frequency of light used (its “color”) and the rate in which it is turning our light on and off (“modulation”). </a:t>
            </a:r>
          </a:p>
        </p:txBody>
      </p:sp>
      <p:pic>
        <p:nvPicPr>
          <p:cNvPr id="7" name="Picture 6" descr="A close up of a speaker&#10;&#10;Description automatically generated">
            <a:extLst>
              <a:ext uri="{FF2B5EF4-FFF2-40B4-BE49-F238E27FC236}">
                <a16:creationId xmlns:a16="http://schemas.microsoft.com/office/drawing/2014/main" id="{C4477577-8104-4AE4-875A-08D8A67AE72E}"/>
              </a:ext>
            </a:extLst>
          </p:cNvPr>
          <p:cNvPicPr>
            <a:picLocks noChangeAspect="1"/>
          </p:cNvPicPr>
          <p:nvPr/>
        </p:nvPicPr>
        <p:blipFill>
          <a:blip r:embed="rId3"/>
          <a:stretch>
            <a:fillRect/>
          </a:stretch>
        </p:blipFill>
        <p:spPr>
          <a:xfrm>
            <a:off x="1728257" y="2359969"/>
            <a:ext cx="2746724" cy="2746724"/>
          </a:xfrm>
          <a:prstGeom prst="rect">
            <a:avLst/>
          </a:prstGeom>
        </p:spPr>
      </p:pic>
    </p:spTree>
    <p:extLst>
      <p:ext uri="{BB962C8B-B14F-4D97-AF65-F5344CB8AC3E}">
        <p14:creationId xmlns:p14="http://schemas.microsoft.com/office/powerpoint/2010/main" val="445178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E5C8B7-645C-404A-A029-CED8B143AB8D}"/>
              </a:ext>
            </a:extLst>
          </p:cNvPr>
          <p:cNvSpPr>
            <a:spLocks noGrp="1"/>
          </p:cNvSpPr>
          <p:nvPr>
            <p:ph type="title"/>
          </p:nvPr>
        </p:nvSpPr>
        <p:spPr>
          <a:xfrm>
            <a:off x="6569957" y="618518"/>
            <a:ext cx="4747088" cy="1478570"/>
          </a:xfrm>
        </p:spPr>
        <p:txBody>
          <a:bodyPr>
            <a:normAutofit/>
          </a:bodyPr>
          <a:lstStyle/>
          <a:p>
            <a:r>
              <a:rPr lang="en-US"/>
              <a:t>Color</a:t>
            </a:r>
          </a:p>
        </p:txBody>
      </p:sp>
      <p:sp>
        <p:nvSpPr>
          <p:cNvPr id="16" name="Round Diagonal Corner Rectangle 9">
            <a:extLst>
              <a:ext uri="{FF2B5EF4-FFF2-40B4-BE49-F238E27FC236}">
                <a16:creationId xmlns:a16="http://schemas.microsoft.com/office/drawing/2014/main" id="{A3D1FEF8-5149-4AC1-8D77-B256637FB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50" y="808057"/>
            <a:ext cx="5286376"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0677241-0E8F-47BE-A08A-0526018F5C65}"/>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1823893" y="1147146"/>
            <a:ext cx="3225772" cy="2201590"/>
          </a:xfrm>
          <a:prstGeom prst="rect">
            <a:avLst/>
          </a:prstGeom>
          <a:noFill/>
        </p:spPr>
      </p:pic>
      <p:pic>
        <p:nvPicPr>
          <p:cNvPr id="3" name="Picture 2">
            <a:extLst>
              <a:ext uri="{FF2B5EF4-FFF2-40B4-BE49-F238E27FC236}">
                <a16:creationId xmlns:a16="http://schemas.microsoft.com/office/drawing/2014/main" id="{38397EBF-8708-41FD-A006-53B4F90B272F}"/>
              </a:ext>
            </a:extLst>
          </p:cNvPr>
          <p:cNvPicPr>
            <a:picLocks noChangeAspect="1"/>
          </p:cNvPicPr>
          <p:nvPr/>
        </p:nvPicPr>
        <p:blipFill>
          <a:blip r:embed="rId4"/>
          <a:stretch>
            <a:fillRect/>
          </a:stretch>
        </p:blipFill>
        <p:spPr>
          <a:xfrm>
            <a:off x="1118988" y="3637860"/>
            <a:ext cx="4635583" cy="1952524"/>
          </a:xfrm>
          <a:prstGeom prst="rect">
            <a:avLst/>
          </a:prstGeom>
        </p:spPr>
      </p:pic>
      <p:sp>
        <p:nvSpPr>
          <p:cNvPr id="5" name="Content Placeholder 4">
            <a:extLst>
              <a:ext uri="{FF2B5EF4-FFF2-40B4-BE49-F238E27FC236}">
                <a16:creationId xmlns:a16="http://schemas.microsoft.com/office/drawing/2014/main" id="{C1FE32C7-FCE5-44B5-ACE8-A92829923F08}"/>
              </a:ext>
            </a:extLst>
          </p:cNvPr>
          <p:cNvSpPr>
            <a:spLocks noGrp="1"/>
          </p:cNvSpPr>
          <p:nvPr>
            <p:ph idx="1"/>
          </p:nvPr>
        </p:nvSpPr>
        <p:spPr>
          <a:xfrm>
            <a:off x="6569957" y="2249487"/>
            <a:ext cx="4747087" cy="3541714"/>
          </a:xfrm>
        </p:spPr>
        <p:txBody>
          <a:bodyPr>
            <a:normAutofit/>
          </a:bodyPr>
          <a:lstStyle/>
          <a:p>
            <a:pPr marL="0" indent="0">
              <a:lnSpc>
                <a:spcPct val="110000"/>
              </a:lnSpc>
              <a:buNone/>
            </a:pPr>
            <a:r>
              <a:rPr lang="en-US" sz="2000"/>
              <a:t>Look at the IR detector.  It looks almost black.  Just as we can make plastic that lets red light thru but blocks blue or green light, we can make plastic that lets infrared light thru but blocks all the visible light colors.  Such a plastic is used on the IR detector package.  To us, it looks black because no visible light can get thru. It is transparent to IR light which passes easily to the detector chip. </a:t>
            </a:r>
            <a:endParaRPr lang="en-US" sz="2000" dirty="0"/>
          </a:p>
        </p:txBody>
      </p:sp>
    </p:spTree>
    <p:extLst>
      <p:ext uri="{BB962C8B-B14F-4D97-AF65-F5344CB8AC3E}">
        <p14:creationId xmlns:p14="http://schemas.microsoft.com/office/powerpoint/2010/main" val="1218809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E5C8B7-645C-404A-A029-CED8B143AB8D}"/>
              </a:ext>
            </a:extLst>
          </p:cNvPr>
          <p:cNvSpPr>
            <a:spLocks noGrp="1"/>
          </p:cNvSpPr>
          <p:nvPr>
            <p:ph type="title"/>
          </p:nvPr>
        </p:nvSpPr>
        <p:spPr>
          <a:xfrm>
            <a:off x="6569957" y="618518"/>
            <a:ext cx="4747088" cy="1478570"/>
          </a:xfrm>
        </p:spPr>
        <p:txBody>
          <a:bodyPr>
            <a:normAutofit/>
          </a:bodyPr>
          <a:lstStyle/>
          <a:p>
            <a:r>
              <a:rPr lang="en-US"/>
              <a:t>Modulation</a:t>
            </a:r>
          </a:p>
        </p:txBody>
      </p:sp>
      <p:sp>
        <p:nvSpPr>
          <p:cNvPr id="12" name="Round Diagonal Corner Rectangle 9">
            <a:extLst>
              <a:ext uri="{FF2B5EF4-FFF2-40B4-BE49-F238E27FC236}">
                <a16:creationId xmlns:a16="http://schemas.microsoft.com/office/drawing/2014/main" id="{A3D1FEF8-5149-4AC1-8D77-B256637FB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50" y="808057"/>
            <a:ext cx="5286376"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9CF813F-FE11-4956-A84A-722C89E35A66}"/>
              </a:ext>
            </a:extLst>
          </p:cNvPr>
          <p:cNvPicPr>
            <a:picLocks noChangeAspect="1"/>
          </p:cNvPicPr>
          <p:nvPr/>
        </p:nvPicPr>
        <p:blipFill rotWithShape="1">
          <a:blip r:embed="rId3"/>
          <a:srcRect t="11509" r="-1" b="-1"/>
          <a:stretch/>
        </p:blipFill>
        <p:spPr>
          <a:xfrm>
            <a:off x="1143766" y="1147146"/>
            <a:ext cx="4586026" cy="2201590"/>
          </a:xfrm>
          <a:prstGeom prst="rect">
            <a:avLst/>
          </a:prstGeom>
        </p:spPr>
      </p:pic>
      <p:pic>
        <p:nvPicPr>
          <p:cNvPr id="7" name="Picture 6">
            <a:extLst>
              <a:ext uri="{FF2B5EF4-FFF2-40B4-BE49-F238E27FC236}">
                <a16:creationId xmlns:a16="http://schemas.microsoft.com/office/drawing/2014/main" id="{8916403A-9E68-4D60-80ED-C2942A103B75}"/>
              </a:ext>
            </a:extLst>
          </p:cNvPr>
          <p:cNvPicPr>
            <a:picLocks noChangeAspect="1"/>
          </p:cNvPicPr>
          <p:nvPr/>
        </p:nvPicPr>
        <p:blipFill rotWithShape="1">
          <a:blip r:embed="rId4"/>
          <a:srcRect l="7351" r="1" b="1"/>
          <a:stretch/>
        </p:blipFill>
        <p:spPr>
          <a:xfrm>
            <a:off x="1137533" y="3513327"/>
            <a:ext cx="4598493" cy="2201591"/>
          </a:xfrm>
          <a:prstGeom prst="rect">
            <a:avLst/>
          </a:prstGeom>
        </p:spPr>
      </p:pic>
      <p:sp>
        <p:nvSpPr>
          <p:cNvPr id="5" name="Content Placeholder 4">
            <a:extLst>
              <a:ext uri="{FF2B5EF4-FFF2-40B4-BE49-F238E27FC236}">
                <a16:creationId xmlns:a16="http://schemas.microsoft.com/office/drawing/2014/main" id="{C1FE32C7-FCE5-44B5-ACE8-A92829923F08}"/>
              </a:ext>
            </a:extLst>
          </p:cNvPr>
          <p:cNvSpPr>
            <a:spLocks noGrp="1"/>
          </p:cNvSpPr>
          <p:nvPr>
            <p:ph idx="1"/>
          </p:nvPr>
        </p:nvSpPr>
        <p:spPr>
          <a:xfrm>
            <a:off x="6569957" y="2249487"/>
            <a:ext cx="4747087" cy="3541714"/>
          </a:xfrm>
        </p:spPr>
        <p:txBody>
          <a:bodyPr>
            <a:normAutofit/>
          </a:bodyPr>
          <a:lstStyle/>
          <a:p>
            <a:pPr marL="0" indent="0">
              <a:lnSpc>
                <a:spcPct val="110000"/>
              </a:lnSpc>
              <a:buNone/>
            </a:pPr>
            <a:r>
              <a:rPr lang="en-US" sz="1700"/>
              <a:t>The IR detector is also equipped to handle the modulation factor as well.  Instead of merely producing IR light that is always on, we can modulate it by rapidly turning it on and off.  In fact, our IR detector chip is designed with this in mind. </a:t>
            </a:r>
          </a:p>
          <a:p>
            <a:pPr marL="0" indent="0">
              <a:lnSpc>
                <a:spcPct val="110000"/>
              </a:lnSpc>
              <a:buNone/>
            </a:pPr>
            <a:r>
              <a:rPr lang="en-US" sz="1700"/>
              <a:t>The IR transmitter emits infrared light modulated at a specific frequency. The transmitter used in this project will modulate the IR signals at nearly 38 KHz. The receiver will be looking for light that turns off and on 38,000 times per second and ignores any light that does not. </a:t>
            </a:r>
          </a:p>
        </p:txBody>
      </p:sp>
    </p:spTree>
    <p:extLst>
      <p:ext uri="{BB962C8B-B14F-4D97-AF65-F5344CB8AC3E}">
        <p14:creationId xmlns:p14="http://schemas.microsoft.com/office/powerpoint/2010/main" val="1117311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7"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7BE5C8B7-645C-404A-A029-CED8B143AB8D}"/>
              </a:ext>
            </a:extLst>
          </p:cNvPr>
          <p:cNvSpPr>
            <a:spLocks noGrp="1"/>
          </p:cNvSpPr>
          <p:nvPr>
            <p:ph type="title"/>
          </p:nvPr>
        </p:nvSpPr>
        <p:spPr>
          <a:xfrm>
            <a:off x="128589" y="2225676"/>
            <a:ext cx="3927032" cy="1885460"/>
          </a:xfrm>
        </p:spPr>
        <p:txBody>
          <a:bodyPr>
            <a:normAutofit/>
          </a:bodyPr>
          <a:lstStyle/>
          <a:p>
            <a:r>
              <a:rPr lang="en-US" sz="2700" dirty="0">
                <a:solidFill>
                  <a:srgbClr val="FFFFFF"/>
                </a:solidFill>
              </a:rPr>
              <a:t>A Schematic demonstrates how the best robotics IR system works.</a:t>
            </a:r>
          </a:p>
        </p:txBody>
      </p:sp>
      <p:grpSp>
        <p:nvGrpSpPr>
          <p:cNvPr id="19" name="Group 18">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0"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1"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2"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7"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2" name="Picture 1">
            <a:extLst>
              <a:ext uri="{FF2B5EF4-FFF2-40B4-BE49-F238E27FC236}">
                <a16:creationId xmlns:a16="http://schemas.microsoft.com/office/drawing/2014/main" id="{07FFC1D0-CE8E-4415-B431-8DAC591A4739}"/>
              </a:ext>
            </a:extLst>
          </p:cNvPr>
          <p:cNvPicPr>
            <a:picLocks noChangeAspect="1"/>
          </p:cNvPicPr>
          <p:nvPr/>
        </p:nvPicPr>
        <p:blipFill>
          <a:blip r:embed="rId3"/>
          <a:stretch>
            <a:fillRect/>
          </a:stretch>
        </p:blipFill>
        <p:spPr>
          <a:xfrm>
            <a:off x="4079514" y="-3086"/>
            <a:ext cx="7964848" cy="6013461"/>
          </a:xfrm>
          <a:prstGeom prst="rect">
            <a:avLst/>
          </a:prstGeom>
        </p:spPr>
      </p:pic>
    </p:spTree>
    <p:extLst>
      <p:ext uri="{BB962C8B-B14F-4D97-AF65-F5344CB8AC3E}">
        <p14:creationId xmlns:p14="http://schemas.microsoft.com/office/powerpoint/2010/main" val="1319340352"/>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7"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7BE5C8B7-645C-404A-A029-CED8B143AB8D}"/>
              </a:ext>
            </a:extLst>
          </p:cNvPr>
          <p:cNvSpPr>
            <a:spLocks noGrp="1"/>
          </p:cNvSpPr>
          <p:nvPr>
            <p:ph type="title"/>
          </p:nvPr>
        </p:nvSpPr>
        <p:spPr>
          <a:xfrm>
            <a:off x="128589" y="2225676"/>
            <a:ext cx="3927032" cy="1524000"/>
          </a:xfrm>
        </p:spPr>
        <p:txBody>
          <a:bodyPr>
            <a:normAutofit/>
          </a:bodyPr>
          <a:lstStyle/>
          <a:p>
            <a:r>
              <a:rPr lang="en-US" sz="2700" dirty="0">
                <a:solidFill>
                  <a:srgbClr val="FFFFFF"/>
                </a:solidFill>
              </a:rPr>
              <a:t>The IR Transmitter</a:t>
            </a:r>
            <a:br>
              <a:rPr lang="en-US" sz="2700" dirty="0">
                <a:solidFill>
                  <a:srgbClr val="FFFFFF"/>
                </a:solidFill>
              </a:rPr>
            </a:br>
            <a:br>
              <a:rPr lang="en-US" sz="2700" dirty="0">
                <a:solidFill>
                  <a:srgbClr val="FFFFFF"/>
                </a:solidFill>
              </a:rPr>
            </a:br>
            <a:endParaRPr lang="en-US" sz="2700" dirty="0">
              <a:solidFill>
                <a:srgbClr val="FFFFFF"/>
              </a:solidFill>
            </a:endParaRPr>
          </a:p>
        </p:txBody>
      </p:sp>
      <p:grpSp>
        <p:nvGrpSpPr>
          <p:cNvPr id="19" name="Group 18">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0"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1"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2"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7"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2" name="Picture 1">
            <a:extLst>
              <a:ext uri="{FF2B5EF4-FFF2-40B4-BE49-F238E27FC236}">
                <a16:creationId xmlns:a16="http://schemas.microsoft.com/office/drawing/2014/main" id="{07FFC1D0-CE8E-4415-B431-8DAC591A4739}"/>
              </a:ext>
            </a:extLst>
          </p:cNvPr>
          <p:cNvPicPr>
            <a:picLocks noChangeAspect="1"/>
          </p:cNvPicPr>
          <p:nvPr/>
        </p:nvPicPr>
        <p:blipFill rotWithShape="1">
          <a:blip r:embed="rId3"/>
          <a:srcRect l="4913" t="10479" r="57102" b="39329"/>
          <a:stretch/>
        </p:blipFill>
        <p:spPr>
          <a:xfrm>
            <a:off x="5670852" y="228600"/>
            <a:ext cx="5206698" cy="5194299"/>
          </a:xfrm>
          <a:prstGeom prst="rect">
            <a:avLst/>
          </a:prstGeom>
        </p:spPr>
      </p:pic>
      <p:sp>
        <p:nvSpPr>
          <p:cNvPr id="5" name="TextBox 4">
            <a:extLst>
              <a:ext uri="{FF2B5EF4-FFF2-40B4-BE49-F238E27FC236}">
                <a16:creationId xmlns:a16="http://schemas.microsoft.com/office/drawing/2014/main" id="{EA584EC1-AEFB-462D-9BF4-78FC0EFEDD2C}"/>
              </a:ext>
            </a:extLst>
          </p:cNvPr>
          <p:cNvSpPr txBox="1"/>
          <p:nvPr/>
        </p:nvSpPr>
        <p:spPr>
          <a:xfrm>
            <a:off x="232350" y="2949437"/>
            <a:ext cx="3638548" cy="1754326"/>
          </a:xfrm>
          <a:prstGeom prst="rect">
            <a:avLst/>
          </a:prstGeom>
          <a:noFill/>
        </p:spPr>
        <p:txBody>
          <a:bodyPr wrap="square" rtlCol="0">
            <a:spAutoFit/>
          </a:bodyPr>
          <a:lstStyle/>
          <a:p>
            <a:r>
              <a:rPr lang="en-US" dirty="0">
                <a:solidFill>
                  <a:schemeClr val="bg1"/>
                </a:solidFill>
              </a:rPr>
              <a:t>D2 emits an IR modulated light at 38KHZ. The modulation frequency can be tuned by R3.</a:t>
            </a:r>
          </a:p>
          <a:p>
            <a:endParaRPr lang="en-US" dirty="0">
              <a:solidFill>
                <a:schemeClr val="bg1"/>
              </a:solidFill>
            </a:endParaRPr>
          </a:p>
          <a:p>
            <a:r>
              <a:rPr lang="en-US" dirty="0">
                <a:solidFill>
                  <a:schemeClr val="bg1"/>
                </a:solidFill>
              </a:rPr>
              <a:t>Can someone point out these components? </a:t>
            </a:r>
          </a:p>
        </p:txBody>
      </p:sp>
    </p:spTree>
    <p:extLst>
      <p:ext uri="{BB962C8B-B14F-4D97-AF65-F5344CB8AC3E}">
        <p14:creationId xmlns:p14="http://schemas.microsoft.com/office/powerpoint/2010/main" val="8080738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7"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7BE5C8B7-645C-404A-A029-CED8B143AB8D}"/>
              </a:ext>
            </a:extLst>
          </p:cNvPr>
          <p:cNvSpPr>
            <a:spLocks noGrp="1"/>
          </p:cNvSpPr>
          <p:nvPr>
            <p:ph type="title"/>
          </p:nvPr>
        </p:nvSpPr>
        <p:spPr>
          <a:xfrm>
            <a:off x="128589" y="2225676"/>
            <a:ext cx="3927032" cy="1524000"/>
          </a:xfrm>
        </p:spPr>
        <p:txBody>
          <a:bodyPr>
            <a:normAutofit/>
          </a:bodyPr>
          <a:lstStyle/>
          <a:p>
            <a:r>
              <a:rPr lang="en-US" sz="2700" dirty="0">
                <a:solidFill>
                  <a:srgbClr val="FFFFFF"/>
                </a:solidFill>
              </a:rPr>
              <a:t>The IR Transmitter</a:t>
            </a:r>
            <a:br>
              <a:rPr lang="en-US" sz="2700" dirty="0">
                <a:solidFill>
                  <a:srgbClr val="FFFFFF"/>
                </a:solidFill>
              </a:rPr>
            </a:br>
            <a:br>
              <a:rPr lang="en-US" sz="2700" dirty="0">
                <a:solidFill>
                  <a:srgbClr val="FFFFFF"/>
                </a:solidFill>
              </a:rPr>
            </a:br>
            <a:endParaRPr lang="en-US" sz="2700" dirty="0">
              <a:solidFill>
                <a:srgbClr val="FFFFFF"/>
              </a:solidFill>
            </a:endParaRPr>
          </a:p>
        </p:txBody>
      </p:sp>
      <p:grpSp>
        <p:nvGrpSpPr>
          <p:cNvPr id="19" name="Group 18">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0"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1"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2"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7"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2" name="Picture 1">
            <a:extLst>
              <a:ext uri="{FF2B5EF4-FFF2-40B4-BE49-F238E27FC236}">
                <a16:creationId xmlns:a16="http://schemas.microsoft.com/office/drawing/2014/main" id="{07FFC1D0-CE8E-4415-B431-8DAC591A4739}"/>
              </a:ext>
            </a:extLst>
          </p:cNvPr>
          <p:cNvPicPr>
            <a:picLocks noChangeAspect="1"/>
          </p:cNvPicPr>
          <p:nvPr/>
        </p:nvPicPr>
        <p:blipFill rotWithShape="1">
          <a:blip r:embed="rId3"/>
          <a:srcRect l="52653" t="8495" r="12292" b="40318"/>
          <a:stretch/>
        </p:blipFill>
        <p:spPr>
          <a:xfrm>
            <a:off x="6420465" y="1292345"/>
            <a:ext cx="4441316" cy="5297367"/>
          </a:xfrm>
          <a:prstGeom prst="rect">
            <a:avLst/>
          </a:prstGeom>
        </p:spPr>
      </p:pic>
      <p:sp>
        <p:nvSpPr>
          <p:cNvPr id="5" name="TextBox 4">
            <a:extLst>
              <a:ext uri="{FF2B5EF4-FFF2-40B4-BE49-F238E27FC236}">
                <a16:creationId xmlns:a16="http://schemas.microsoft.com/office/drawing/2014/main" id="{EA584EC1-AEFB-462D-9BF4-78FC0EFEDD2C}"/>
              </a:ext>
            </a:extLst>
          </p:cNvPr>
          <p:cNvSpPr txBox="1"/>
          <p:nvPr/>
        </p:nvSpPr>
        <p:spPr>
          <a:xfrm>
            <a:off x="399257" y="3200116"/>
            <a:ext cx="3638548" cy="923330"/>
          </a:xfrm>
          <a:prstGeom prst="rect">
            <a:avLst/>
          </a:prstGeom>
          <a:noFill/>
        </p:spPr>
        <p:txBody>
          <a:bodyPr wrap="square" rtlCol="0">
            <a:spAutoFit/>
          </a:bodyPr>
          <a:lstStyle/>
          <a:p>
            <a:r>
              <a:rPr lang="en-US" dirty="0">
                <a:solidFill>
                  <a:schemeClr val="bg1"/>
                </a:solidFill>
              </a:rPr>
              <a:t>DETR goes low when 38KHZ modulated IR is detected.</a:t>
            </a:r>
          </a:p>
          <a:p>
            <a:endParaRPr lang="en-US" dirty="0">
              <a:solidFill>
                <a:schemeClr val="bg1"/>
              </a:solidFill>
            </a:endParaRPr>
          </a:p>
        </p:txBody>
      </p:sp>
      <p:sp>
        <p:nvSpPr>
          <p:cNvPr id="3" name="Rectangle 2">
            <a:extLst>
              <a:ext uri="{FF2B5EF4-FFF2-40B4-BE49-F238E27FC236}">
                <a16:creationId xmlns:a16="http://schemas.microsoft.com/office/drawing/2014/main" id="{B4E5DA5E-C1D0-48C9-8E47-9D503D57E962}"/>
              </a:ext>
            </a:extLst>
          </p:cNvPr>
          <p:cNvSpPr/>
          <p:nvPr/>
        </p:nvSpPr>
        <p:spPr>
          <a:xfrm>
            <a:off x="381441" y="3948688"/>
            <a:ext cx="2796453" cy="646331"/>
          </a:xfrm>
          <a:prstGeom prst="rect">
            <a:avLst/>
          </a:prstGeom>
        </p:spPr>
        <p:txBody>
          <a:bodyPr wrap="square">
            <a:spAutoFit/>
          </a:bodyPr>
          <a:lstStyle/>
          <a:p>
            <a:pPr lvl="0"/>
            <a:r>
              <a:rPr lang="en-US" dirty="0">
                <a:solidFill>
                  <a:prstClr val="white"/>
                </a:solidFill>
              </a:rPr>
              <a:t>Can someone point out these components? </a:t>
            </a:r>
          </a:p>
        </p:txBody>
      </p:sp>
    </p:spTree>
    <p:extLst>
      <p:ext uri="{BB962C8B-B14F-4D97-AF65-F5344CB8AC3E}">
        <p14:creationId xmlns:p14="http://schemas.microsoft.com/office/powerpoint/2010/main" val="26201849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E5C8B7-645C-404A-A029-CED8B143AB8D}"/>
              </a:ext>
            </a:extLst>
          </p:cNvPr>
          <p:cNvSpPr>
            <a:spLocks noGrp="1"/>
          </p:cNvSpPr>
          <p:nvPr>
            <p:ph type="title"/>
          </p:nvPr>
        </p:nvSpPr>
        <p:spPr>
          <a:xfrm>
            <a:off x="1266541" y="-19524"/>
            <a:ext cx="9905998" cy="1478570"/>
          </a:xfrm>
        </p:spPr>
        <p:txBody>
          <a:bodyPr>
            <a:normAutofit/>
          </a:bodyPr>
          <a:lstStyle/>
          <a:p>
            <a:pPr algn="ctr"/>
            <a:r>
              <a:rPr lang="en-US" dirty="0"/>
              <a:t>Competition connection</a:t>
            </a:r>
          </a:p>
        </p:txBody>
      </p:sp>
      <p:sp>
        <p:nvSpPr>
          <p:cNvPr id="5" name="Content Placeholder 4">
            <a:extLst>
              <a:ext uri="{FF2B5EF4-FFF2-40B4-BE49-F238E27FC236}">
                <a16:creationId xmlns:a16="http://schemas.microsoft.com/office/drawing/2014/main" id="{C1FE32C7-FCE5-44B5-ACE8-A92829923F08}"/>
              </a:ext>
            </a:extLst>
          </p:cNvPr>
          <p:cNvSpPr>
            <a:spLocks noGrp="1"/>
          </p:cNvSpPr>
          <p:nvPr>
            <p:ph idx="1"/>
          </p:nvPr>
        </p:nvSpPr>
        <p:spPr>
          <a:xfrm>
            <a:off x="1377624" y="915057"/>
            <a:ext cx="9436752" cy="1588169"/>
          </a:xfrm>
        </p:spPr>
        <p:txBody>
          <a:bodyPr anchor="ctr">
            <a:normAutofit/>
          </a:bodyPr>
          <a:lstStyle/>
          <a:p>
            <a:pPr marL="0" indent="0">
              <a:lnSpc>
                <a:spcPct val="110000"/>
              </a:lnSpc>
              <a:buNone/>
            </a:pPr>
            <a:r>
              <a:rPr lang="en-US" dirty="0"/>
              <a:t>These circuits are versatile building blocks which can be used to do any of these things:</a:t>
            </a:r>
          </a:p>
        </p:txBody>
      </p:sp>
      <p:sp>
        <p:nvSpPr>
          <p:cNvPr id="3" name="Rectangle 2">
            <a:extLst>
              <a:ext uri="{FF2B5EF4-FFF2-40B4-BE49-F238E27FC236}">
                <a16:creationId xmlns:a16="http://schemas.microsoft.com/office/drawing/2014/main" id="{766FECF7-06C3-4D54-9047-71D228E10573}"/>
              </a:ext>
            </a:extLst>
          </p:cNvPr>
          <p:cNvSpPr/>
          <p:nvPr/>
        </p:nvSpPr>
        <p:spPr>
          <a:xfrm>
            <a:off x="1327909" y="2540643"/>
            <a:ext cx="9282748" cy="707886"/>
          </a:xfrm>
          <a:prstGeom prst="rect">
            <a:avLst/>
          </a:prstGeom>
        </p:spPr>
        <p:txBody>
          <a:bodyPr wrap="square">
            <a:spAutoFit/>
          </a:bodyPr>
          <a:lstStyle/>
          <a:p>
            <a:r>
              <a:rPr lang="en-US" sz="2000" i="1" dirty="0"/>
              <a:t>Beam Blocker</a:t>
            </a:r>
            <a:r>
              <a:rPr lang="en-US" sz="2000" dirty="0"/>
              <a:t>:  Run the transmitter continuously and use the receiver to detect when something blocks the light.</a:t>
            </a:r>
          </a:p>
        </p:txBody>
      </p:sp>
      <p:sp>
        <p:nvSpPr>
          <p:cNvPr id="6" name="Rectangle 5">
            <a:extLst>
              <a:ext uri="{FF2B5EF4-FFF2-40B4-BE49-F238E27FC236}">
                <a16:creationId xmlns:a16="http://schemas.microsoft.com/office/drawing/2014/main" id="{1ED9B893-9961-4306-8DE1-2F0F66BFCDE5}"/>
              </a:ext>
            </a:extLst>
          </p:cNvPr>
          <p:cNvSpPr/>
          <p:nvPr/>
        </p:nvSpPr>
        <p:spPr>
          <a:xfrm>
            <a:off x="1327909" y="3285946"/>
            <a:ext cx="10226024" cy="707886"/>
          </a:xfrm>
          <a:prstGeom prst="rect">
            <a:avLst/>
          </a:prstGeom>
        </p:spPr>
        <p:txBody>
          <a:bodyPr wrap="square">
            <a:spAutoFit/>
          </a:bodyPr>
          <a:lstStyle/>
          <a:p>
            <a:r>
              <a:rPr lang="en-US" sz="2000" i="1" dirty="0"/>
              <a:t>Line Follower:  </a:t>
            </a:r>
            <a:r>
              <a:rPr lang="en-US" sz="2000" dirty="0"/>
              <a:t>Run the transmitter continuously and use the receiver to detect the light reflected from a line under the robot</a:t>
            </a:r>
          </a:p>
        </p:txBody>
      </p:sp>
      <p:sp>
        <p:nvSpPr>
          <p:cNvPr id="7" name="Rectangle 6">
            <a:extLst>
              <a:ext uri="{FF2B5EF4-FFF2-40B4-BE49-F238E27FC236}">
                <a16:creationId xmlns:a16="http://schemas.microsoft.com/office/drawing/2014/main" id="{005085C6-9582-4759-AB45-DD03C6DBDB96}"/>
              </a:ext>
            </a:extLst>
          </p:cNvPr>
          <p:cNvSpPr/>
          <p:nvPr/>
        </p:nvSpPr>
        <p:spPr>
          <a:xfrm>
            <a:off x="1327909" y="4577688"/>
            <a:ext cx="10226023" cy="707886"/>
          </a:xfrm>
          <a:prstGeom prst="rect">
            <a:avLst/>
          </a:prstGeom>
        </p:spPr>
        <p:txBody>
          <a:bodyPr wrap="square">
            <a:spAutoFit/>
          </a:bodyPr>
          <a:lstStyle/>
          <a:p>
            <a:r>
              <a:rPr lang="en-US" sz="2000" i="1" dirty="0"/>
              <a:t>(Advanced)Simple Signaling</a:t>
            </a:r>
            <a:r>
              <a:rPr lang="en-US" sz="2000" dirty="0"/>
              <a:t>:  Communicate with another robot or the field by sending and receiving pulses of various widths, or different numbers of pulses.</a:t>
            </a:r>
          </a:p>
        </p:txBody>
      </p:sp>
    </p:spTree>
    <p:extLst>
      <p:ext uri="{BB962C8B-B14F-4D97-AF65-F5344CB8AC3E}">
        <p14:creationId xmlns:p14="http://schemas.microsoft.com/office/powerpoint/2010/main" val="387791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73" name="Picture 2">
            <a:extLst>
              <a:ext uri="{FF2B5EF4-FFF2-40B4-BE49-F238E27FC236}">
                <a16:creationId xmlns:a16="http://schemas.microsoft.com/office/drawing/2014/main" id="{50C065C3-0FE3-4452-B765-CB05BBB2A9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nvGrpSpPr>
          <p:cNvPr id="75" name="Group 74">
            <a:extLst>
              <a:ext uri="{FF2B5EF4-FFF2-40B4-BE49-F238E27FC236}">
                <a16:creationId xmlns:a16="http://schemas.microsoft.com/office/drawing/2014/main" id="{9795E515-5F57-431F-9A0D-3A0419DF75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76" name="Rectangle 5">
              <a:extLst>
                <a:ext uri="{FF2B5EF4-FFF2-40B4-BE49-F238E27FC236}">
                  <a16:creationId xmlns:a16="http://schemas.microsoft.com/office/drawing/2014/main" id="{D45BCBFE-0478-4767-BF2E-FC2C548BA6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77" name="Freeform 6">
              <a:extLst>
                <a:ext uri="{FF2B5EF4-FFF2-40B4-BE49-F238E27FC236}">
                  <a16:creationId xmlns:a16="http://schemas.microsoft.com/office/drawing/2014/main" id="{E903928F-F6DA-470C-81A0-CF7D9DE034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8" name="Freeform 7">
              <a:extLst>
                <a:ext uri="{FF2B5EF4-FFF2-40B4-BE49-F238E27FC236}">
                  <a16:creationId xmlns:a16="http://schemas.microsoft.com/office/drawing/2014/main" id="{ADA095F6-E326-4450-A2D6-DB2BF989B8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9" name="Rectangle 8">
              <a:extLst>
                <a:ext uri="{FF2B5EF4-FFF2-40B4-BE49-F238E27FC236}">
                  <a16:creationId xmlns:a16="http://schemas.microsoft.com/office/drawing/2014/main" id="{6B067F9A-FDF2-49EC-B4FF-CD4B90F7892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80" name="Freeform 9">
              <a:extLst>
                <a:ext uri="{FF2B5EF4-FFF2-40B4-BE49-F238E27FC236}">
                  <a16:creationId xmlns:a16="http://schemas.microsoft.com/office/drawing/2014/main" id="{F1331213-D19D-49FC-8616-168A14565A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1" name="Freeform 10">
              <a:extLst>
                <a:ext uri="{FF2B5EF4-FFF2-40B4-BE49-F238E27FC236}">
                  <a16:creationId xmlns:a16="http://schemas.microsoft.com/office/drawing/2014/main" id="{2ADFE242-96FC-4A14-8C59-90CD6DE1D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2" name="Freeform 11">
              <a:extLst>
                <a:ext uri="{FF2B5EF4-FFF2-40B4-BE49-F238E27FC236}">
                  <a16:creationId xmlns:a16="http://schemas.microsoft.com/office/drawing/2014/main" id="{6A97B7BC-40BD-494B-9C6B-AF3045559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3" name="Freeform 12">
              <a:extLst>
                <a:ext uri="{FF2B5EF4-FFF2-40B4-BE49-F238E27FC236}">
                  <a16:creationId xmlns:a16="http://schemas.microsoft.com/office/drawing/2014/main" id="{3D7F35CF-F44C-491F-904D-A31ED83213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4" name="Freeform 13">
              <a:extLst>
                <a:ext uri="{FF2B5EF4-FFF2-40B4-BE49-F238E27FC236}">
                  <a16:creationId xmlns:a16="http://schemas.microsoft.com/office/drawing/2014/main" id="{84D9BF7E-18C2-452C-B139-4ED58D7A0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5" name="Freeform 14">
              <a:extLst>
                <a:ext uri="{FF2B5EF4-FFF2-40B4-BE49-F238E27FC236}">
                  <a16:creationId xmlns:a16="http://schemas.microsoft.com/office/drawing/2014/main" id="{700A6223-AD38-426F-A6FE-7926CAEF3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6" name="Freeform 15">
              <a:extLst>
                <a:ext uri="{FF2B5EF4-FFF2-40B4-BE49-F238E27FC236}">
                  <a16:creationId xmlns:a16="http://schemas.microsoft.com/office/drawing/2014/main" id="{D172AA94-449F-45EB-94E6-67C186C32D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7" name="Freeform 16">
              <a:extLst>
                <a:ext uri="{FF2B5EF4-FFF2-40B4-BE49-F238E27FC236}">
                  <a16:creationId xmlns:a16="http://schemas.microsoft.com/office/drawing/2014/main" id="{A7D4F697-8937-4F4C-83C5-770B3FCB82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8" name="Freeform 17">
              <a:extLst>
                <a:ext uri="{FF2B5EF4-FFF2-40B4-BE49-F238E27FC236}">
                  <a16:creationId xmlns:a16="http://schemas.microsoft.com/office/drawing/2014/main" id="{10AF1D59-5117-4D47-8414-4BB61F944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9" name="Freeform 18">
              <a:extLst>
                <a:ext uri="{FF2B5EF4-FFF2-40B4-BE49-F238E27FC236}">
                  <a16:creationId xmlns:a16="http://schemas.microsoft.com/office/drawing/2014/main" id="{2387DC33-88B3-4718-8C94-41659EA33A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0" name="Freeform 19">
              <a:extLst>
                <a:ext uri="{FF2B5EF4-FFF2-40B4-BE49-F238E27FC236}">
                  <a16:creationId xmlns:a16="http://schemas.microsoft.com/office/drawing/2014/main" id="{D4E7EC64-4763-4F04-B2E4-E400364D7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1" name="Freeform 20">
              <a:extLst>
                <a:ext uri="{FF2B5EF4-FFF2-40B4-BE49-F238E27FC236}">
                  <a16:creationId xmlns:a16="http://schemas.microsoft.com/office/drawing/2014/main" id="{581717DF-9FD4-47CB-9579-E34DF7E875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2" name="Freeform 21">
              <a:extLst>
                <a:ext uri="{FF2B5EF4-FFF2-40B4-BE49-F238E27FC236}">
                  <a16:creationId xmlns:a16="http://schemas.microsoft.com/office/drawing/2014/main" id="{BCD8EF50-6E58-4B2D-90B6-AFF236A73B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3" name="Freeform 22">
              <a:extLst>
                <a:ext uri="{FF2B5EF4-FFF2-40B4-BE49-F238E27FC236}">
                  <a16:creationId xmlns:a16="http://schemas.microsoft.com/office/drawing/2014/main" id="{6524A268-142A-4CBF-BB8B-DC1FCBC8F7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4" name="Freeform 23">
              <a:extLst>
                <a:ext uri="{FF2B5EF4-FFF2-40B4-BE49-F238E27FC236}">
                  <a16:creationId xmlns:a16="http://schemas.microsoft.com/office/drawing/2014/main" id="{56A0E6F3-B76B-4813-B44B-56CE11A8A0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5" name="Freeform 24">
              <a:extLst>
                <a:ext uri="{FF2B5EF4-FFF2-40B4-BE49-F238E27FC236}">
                  <a16:creationId xmlns:a16="http://schemas.microsoft.com/office/drawing/2014/main" id="{A74CED8D-B902-4B76-9CC8-30A09B2FA1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6" name="Freeform 25">
              <a:extLst>
                <a:ext uri="{FF2B5EF4-FFF2-40B4-BE49-F238E27FC236}">
                  <a16:creationId xmlns:a16="http://schemas.microsoft.com/office/drawing/2014/main" id="{ED007BD7-ED56-4566-B1FF-707160024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7" name="Freeform 26">
              <a:extLst>
                <a:ext uri="{FF2B5EF4-FFF2-40B4-BE49-F238E27FC236}">
                  <a16:creationId xmlns:a16="http://schemas.microsoft.com/office/drawing/2014/main" id="{90AD48D2-5BC8-4C80-B126-B1A201242B8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8" name="Freeform 27">
              <a:extLst>
                <a:ext uri="{FF2B5EF4-FFF2-40B4-BE49-F238E27FC236}">
                  <a16:creationId xmlns:a16="http://schemas.microsoft.com/office/drawing/2014/main" id="{BE14C82F-9F35-4D61-B758-7BCE32DEC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9" name="Freeform 28">
              <a:extLst>
                <a:ext uri="{FF2B5EF4-FFF2-40B4-BE49-F238E27FC236}">
                  <a16:creationId xmlns:a16="http://schemas.microsoft.com/office/drawing/2014/main" id="{6540CE06-9028-497A-AC64-CF0ED60A74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0" name="Freeform 29">
              <a:extLst>
                <a:ext uri="{FF2B5EF4-FFF2-40B4-BE49-F238E27FC236}">
                  <a16:creationId xmlns:a16="http://schemas.microsoft.com/office/drawing/2014/main" id="{A4825B3B-52CD-4F08-BA02-6C2B0EFED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1" name="Freeform 30">
              <a:extLst>
                <a:ext uri="{FF2B5EF4-FFF2-40B4-BE49-F238E27FC236}">
                  <a16:creationId xmlns:a16="http://schemas.microsoft.com/office/drawing/2014/main" id="{6877A5EF-B8B8-44D3-AA57-4BBF89206D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2" name="Freeform 31">
              <a:extLst>
                <a:ext uri="{FF2B5EF4-FFF2-40B4-BE49-F238E27FC236}">
                  <a16:creationId xmlns:a16="http://schemas.microsoft.com/office/drawing/2014/main" id="{00BB365C-9180-4208-92CF-AB6A88848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3" name="Freeform 32">
              <a:extLst>
                <a:ext uri="{FF2B5EF4-FFF2-40B4-BE49-F238E27FC236}">
                  <a16:creationId xmlns:a16="http://schemas.microsoft.com/office/drawing/2014/main" id="{8D1134D2-53A6-41D5-AC1A-5254A2FBD0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4" name="Rectangle 33">
              <a:extLst>
                <a:ext uri="{FF2B5EF4-FFF2-40B4-BE49-F238E27FC236}">
                  <a16:creationId xmlns:a16="http://schemas.microsoft.com/office/drawing/2014/main" id="{24C7FA73-07CD-479A-9B9E-DAD4D3B2BF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05" name="Freeform 34">
              <a:extLst>
                <a:ext uri="{FF2B5EF4-FFF2-40B4-BE49-F238E27FC236}">
                  <a16:creationId xmlns:a16="http://schemas.microsoft.com/office/drawing/2014/main" id="{AB24DF92-B081-4701-B58D-913261A00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6" name="Freeform 35">
              <a:extLst>
                <a:ext uri="{FF2B5EF4-FFF2-40B4-BE49-F238E27FC236}">
                  <a16:creationId xmlns:a16="http://schemas.microsoft.com/office/drawing/2014/main" id="{AB4DF275-6B82-4AA9-A7A9-138E631E30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7" name="Freeform 36">
              <a:extLst>
                <a:ext uri="{FF2B5EF4-FFF2-40B4-BE49-F238E27FC236}">
                  <a16:creationId xmlns:a16="http://schemas.microsoft.com/office/drawing/2014/main" id="{972A3812-16AD-453E-B1E6-9F39894F7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8" name="Freeform 37">
              <a:extLst>
                <a:ext uri="{FF2B5EF4-FFF2-40B4-BE49-F238E27FC236}">
                  <a16:creationId xmlns:a16="http://schemas.microsoft.com/office/drawing/2014/main" id="{8FB6759A-BAD8-4073-86A2-6DDD73DE2A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9" name="Freeform 38">
              <a:extLst>
                <a:ext uri="{FF2B5EF4-FFF2-40B4-BE49-F238E27FC236}">
                  <a16:creationId xmlns:a16="http://schemas.microsoft.com/office/drawing/2014/main" id="{9FCCB0F4-1178-47C1-9EE2-234EA715C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0" name="Freeform 39">
              <a:extLst>
                <a:ext uri="{FF2B5EF4-FFF2-40B4-BE49-F238E27FC236}">
                  <a16:creationId xmlns:a16="http://schemas.microsoft.com/office/drawing/2014/main" id="{CB01BF0B-7EB0-4C18-80BE-20D2EAC048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1" name="Freeform 40">
              <a:extLst>
                <a:ext uri="{FF2B5EF4-FFF2-40B4-BE49-F238E27FC236}">
                  <a16:creationId xmlns:a16="http://schemas.microsoft.com/office/drawing/2014/main" id="{3266E9DA-C937-48E0-8F98-90A467760F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2" name="Freeform 41">
              <a:extLst>
                <a:ext uri="{FF2B5EF4-FFF2-40B4-BE49-F238E27FC236}">
                  <a16:creationId xmlns:a16="http://schemas.microsoft.com/office/drawing/2014/main" id="{A8A9C00D-0425-4E68-A1DE-BCE5BD6BBD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3" name="Freeform 42">
              <a:extLst>
                <a:ext uri="{FF2B5EF4-FFF2-40B4-BE49-F238E27FC236}">
                  <a16:creationId xmlns:a16="http://schemas.microsoft.com/office/drawing/2014/main" id="{46230904-E744-4B55-84FF-826A6B737B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4" name="Freeform 43">
              <a:extLst>
                <a:ext uri="{FF2B5EF4-FFF2-40B4-BE49-F238E27FC236}">
                  <a16:creationId xmlns:a16="http://schemas.microsoft.com/office/drawing/2014/main" id="{D4291668-8AF0-4784-BC06-870768F53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5" name="Freeform 44">
              <a:extLst>
                <a:ext uri="{FF2B5EF4-FFF2-40B4-BE49-F238E27FC236}">
                  <a16:creationId xmlns:a16="http://schemas.microsoft.com/office/drawing/2014/main" id="{D917DCBD-774B-4AAF-92AE-D18289FFC4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6" name="Rectangle 45">
              <a:extLst>
                <a:ext uri="{FF2B5EF4-FFF2-40B4-BE49-F238E27FC236}">
                  <a16:creationId xmlns:a16="http://schemas.microsoft.com/office/drawing/2014/main" id="{9E50122E-0F19-4D65-9CB2-E22C3EA84AC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17" name="Freeform 46">
              <a:extLst>
                <a:ext uri="{FF2B5EF4-FFF2-40B4-BE49-F238E27FC236}">
                  <a16:creationId xmlns:a16="http://schemas.microsoft.com/office/drawing/2014/main" id="{BC28A765-6E8B-4352-BD0C-35474F70A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8" name="Freeform 47">
              <a:extLst>
                <a:ext uri="{FF2B5EF4-FFF2-40B4-BE49-F238E27FC236}">
                  <a16:creationId xmlns:a16="http://schemas.microsoft.com/office/drawing/2014/main" id="{0AC30A17-F494-44EB-9817-1B8B255CE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9" name="Freeform 48">
              <a:extLst>
                <a:ext uri="{FF2B5EF4-FFF2-40B4-BE49-F238E27FC236}">
                  <a16:creationId xmlns:a16="http://schemas.microsoft.com/office/drawing/2014/main" id="{6088D59F-32BD-4932-9C22-9AA0FCDA7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0" name="Freeform 49">
              <a:extLst>
                <a:ext uri="{FF2B5EF4-FFF2-40B4-BE49-F238E27FC236}">
                  <a16:creationId xmlns:a16="http://schemas.microsoft.com/office/drawing/2014/main" id="{B18BBE45-5F21-47FA-B291-AC802D7155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1" name="Freeform 50">
              <a:extLst>
                <a:ext uri="{FF2B5EF4-FFF2-40B4-BE49-F238E27FC236}">
                  <a16:creationId xmlns:a16="http://schemas.microsoft.com/office/drawing/2014/main" id="{A1BD992D-1C4B-4E69-A627-A45D8958E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2" name="Freeform 51">
              <a:extLst>
                <a:ext uri="{FF2B5EF4-FFF2-40B4-BE49-F238E27FC236}">
                  <a16:creationId xmlns:a16="http://schemas.microsoft.com/office/drawing/2014/main" id="{571C0498-7105-455E-8B0A-233F850F18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3" name="Freeform 52">
              <a:extLst>
                <a:ext uri="{FF2B5EF4-FFF2-40B4-BE49-F238E27FC236}">
                  <a16:creationId xmlns:a16="http://schemas.microsoft.com/office/drawing/2014/main" id="{F6FA78CC-C0B1-422F-B535-05580A971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4" name="Freeform 53">
              <a:extLst>
                <a:ext uri="{FF2B5EF4-FFF2-40B4-BE49-F238E27FC236}">
                  <a16:creationId xmlns:a16="http://schemas.microsoft.com/office/drawing/2014/main" id="{49A1BACF-EE5E-46F8-8968-D4CF18BC01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5" name="Freeform 54">
              <a:extLst>
                <a:ext uri="{FF2B5EF4-FFF2-40B4-BE49-F238E27FC236}">
                  <a16:creationId xmlns:a16="http://schemas.microsoft.com/office/drawing/2014/main" id="{0AF8DFAF-8AF7-453E-AED7-89E59FBD7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6" name="Freeform 55">
              <a:extLst>
                <a:ext uri="{FF2B5EF4-FFF2-40B4-BE49-F238E27FC236}">
                  <a16:creationId xmlns:a16="http://schemas.microsoft.com/office/drawing/2014/main" id="{F8C26D97-8DA4-4556-92E4-2AE66B36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7" name="Freeform 56">
              <a:extLst>
                <a:ext uri="{FF2B5EF4-FFF2-40B4-BE49-F238E27FC236}">
                  <a16:creationId xmlns:a16="http://schemas.microsoft.com/office/drawing/2014/main" id="{EEF9D855-A8A7-44CC-919C-BEA327F254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8" name="Freeform 57">
              <a:extLst>
                <a:ext uri="{FF2B5EF4-FFF2-40B4-BE49-F238E27FC236}">
                  <a16:creationId xmlns:a16="http://schemas.microsoft.com/office/drawing/2014/main" id="{11F0B045-803C-4067-A182-066EEB2C4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9" name="Freeform 58">
              <a:extLst>
                <a:ext uri="{FF2B5EF4-FFF2-40B4-BE49-F238E27FC236}">
                  <a16:creationId xmlns:a16="http://schemas.microsoft.com/office/drawing/2014/main" id="{3C1FCACB-EFEF-4B54-99A6-E327A637C2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grpSp>
        <p:nvGrpSpPr>
          <p:cNvPr id="131" name="Group 130">
            <a:extLst>
              <a:ext uri="{FF2B5EF4-FFF2-40B4-BE49-F238E27FC236}">
                <a16:creationId xmlns:a16="http://schemas.microsoft.com/office/drawing/2014/main" id="{316DCFC9-6877-407C-8170-608FCB8E35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32" name="Rectangle 131">
              <a:extLst>
                <a:ext uri="{FF2B5EF4-FFF2-40B4-BE49-F238E27FC236}">
                  <a16:creationId xmlns:a16="http://schemas.microsoft.com/office/drawing/2014/main" id="{F7D8B73A-1349-4BA6-8F85-03A21ED56E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Picture 2">
              <a:extLst>
                <a:ext uri="{FF2B5EF4-FFF2-40B4-BE49-F238E27FC236}">
                  <a16:creationId xmlns:a16="http://schemas.microsoft.com/office/drawing/2014/main" id="{969ADA7C-B6B2-4FD7-AA5E-CC52AAE8CDBD}"/>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pic>
        <p:nvPicPr>
          <p:cNvPr id="3" name="Picture 2">
            <a:extLst>
              <a:ext uri="{FF2B5EF4-FFF2-40B4-BE49-F238E27FC236}">
                <a16:creationId xmlns:a16="http://schemas.microsoft.com/office/drawing/2014/main" id="{4130D101-6705-49CB-9418-4CCFFDF2F83F}"/>
              </a:ext>
            </a:extLst>
          </p:cNvPr>
          <p:cNvPicPr>
            <a:picLocks noChangeAspect="1"/>
          </p:cNvPicPr>
          <p:nvPr/>
        </p:nvPicPr>
        <p:blipFill rotWithShape="1">
          <a:blip r:embed="rId4">
            <a:alphaModFix/>
            <a:extLst/>
          </a:blip>
          <a:srcRect l="31444" r="12572" b="-1"/>
          <a:stretch/>
        </p:blipFill>
        <p:spPr>
          <a:xfrm>
            <a:off x="3611" y="10"/>
            <a:ext cx="12188389" cy="6857990"/>
          </a:xfrm>
          <a:prstGeom prst="rect">
            <a:avLst/>
          </a:prstGeom>
        </p:spPr>
      </p:pic>
      <p:grpSp>
        <p:nvGrpSpPr>
          <p:cNvPr id="135" name="Group 134">
            <a:extLst>
              <a:ext uri="{FF2B5EF4-FFF2-40B4-BE49-F238E27FC236}">
                <a16:creationId xmlns:a16="http://schemas.microsoft.com/office/drawing/2014/main" id="{89353FE7-0D03-4AD2-8B8A-60A06F6BDA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235200"/>
            <a:ext cx="10982062" cy="2396067"/>
            <a:chOff x="605895" y="2235200"/>
            <a:chExt cx="10982062" cy="2396067"/>
          </a:xfrm>
        </p:grpSpPr>
        <p:sp>
          <p:nvSpPr>
            <p:cNvPr id="136" name="Round Diagonal Corner Rectangle 7">
              <a:extLst>
                <a:ext uri="{FF2B5EF4-FFF2-40B4-BE49-F238E27FC236}">
                  <a16:creationId xmlns:a16="http://schemas.microsoft.com/office/drawing/2014/main" id="{0C7A0320-FBCC-4F40-AF6E-CE65FFB3DA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550A26E4-02C9-4F83-A334-0920B8CCF28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p:grpSpPr>
          <p:sp>
            <p:nvSpPr>
              <p:cNvPr id="138" name="Freeform 32">
                <a:extLst>
                  <a:ext uri="{FF2B5EF4-FFF2-40B4-BE49-F238E27FC236}">
                    <a16:creationId xmlns:a16="http://schemas.microsoft.com/office/drawing/2014/main" id="{06617CD6-4185-402B-8E23-BC5278053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39" name="Freeform 33">
                <a:extLst>
                  <a:ext uri="{FF2B5EF4-FFF2-40B4-BE49-F238E27FC236}">
                    <a16:creationId xmlns:a16="http://schemas.microsoft.com/office/drawing/2014/main" id="{2C305CC9-3511-47F4-BF11-BC635C30C9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40" name="Freeform 34">
                <a:extLst>
                  <a:ext uri="{FF2B5EF4-FFF2-40B4-BE49-F238E27FC236}">
                    <a16:creationId xmlns:a16="http://schemas.microsoft.com/office/drawing/2014/main" id="{5C70C5D1-31E4-48B9-AEB6-6460A2B81F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41" name="Freeform 37">
                <a:extLst>
                  <a:ext uri="{FF2B5EF4-FFF2-40B4-BE49-F238E27FC236}">
                    <a16:creationId xmlns:a16="http://schemas.microsoft.com/office/drawing/2014/main" id="{1F033CE1-D380-43F1-81EC-97B6C86F3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42" name="Freeform 35">
                <a:extLst>
                  <a:ext uri="{FF2B5EF4-FFF2-40B4-BE49-F238E27FC236}">
                    <a16:creationId xmlns:a16="http://schemas.microsoft.com/office/drawing/2014/main" id="{6997F95D-DC27-48A3-850A-2308C3C080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43" name="Freeform 36">
                <a:extLst>
                  <a:ext uri="{FF2B5EF4-FFF2-40B4-BE49-F238E27FC236}">
                    <a16:creationId xmlns:a16="http://schemas.microsoft.com/office/drawing/2014/main" id="{569AE469-76B7-4FFE-B68B-0D7A77413F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44" name="Freeform 38">
                <a:extLst>
                  <a:ext uri="{FF2B5EF4-FFF2-40B4-BE49-F238E27FC236}">
                    <a16:creationId xmlns:a16="http://schemas.microsoft.com/office/drawing/2014/main" id="{DD99CF64-0E82-4D1A-BD2A-08942182F4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45" name="Freeform 39">
                <a:extLst>
                  <a:ext uri="{FF2B5EF4-FFF2-40B4-BE49-F238E27FC236}">
                    <a16:creationId xmlns:a16="http://schemas.microsoft.com/office/drawing/2014/main" id="{98C12D33-1747-4B24-89ED-F441AE4A0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46" name="Freeform 40">
                <a:extLst>
                  <a:ext uri="{FF2B5EF4-FFF2-40B4-BE49-F238E27FC236}">
                    <a16:creationId xmlns:a16="http://schemas.microsoft.com/office/drawing/2014/main" id="{A60200CC-BAEC-4310-8C9B-F7BB783E98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47" name="Rectangle 41">
                <a:extLst>
                  <a:ext uri="{FF2B5EF4-FFF2-40B4-BE49-F238E27FC236}">
                    <a16:creationId xmlns:a16="http://schemas.microsoft.com/office/drawing/2014/main" id="{2A7F40BF-B0BE-4B09-87EE-F56632B7ED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sp>
            <p:nvSpPr>
              <p:cNvPr id="148" name="Freeform 32">
                <a:extLst>
                  <a:ext uri="{FF2B5EF4-FFF2-40B4-BE49-F238E27FC236}">
                    <a16:creationId xmlns:a16="http://schemas.microsoft.com/office/drawing/2014/main" id="{353978AF-8FB9-4A61-A2EA-1995A14F3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49" name="Freeform 33">
                <a:extLst>
                  <a:ext uri="{FF2B5EF4-FFF2-40B4-BE49-F238E27FC236}">
                    <a16:creationId xmlns:a16="http://schemas.microsoft.com/office/drawing/2014/main" id="{B20F89C3-4BAD-42AA-8D31-6F6DF17FE9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50" name="Freeform 34">
                <a:extLst>
                  <a:ext uri="{FF2B5EF4-FFF2-40B4-BE49-F238E27FC236}">
                    <a16:creationId xmlns:a16="http://schemas.microsoft.com/office/drawing/2014/main" id="{A60FE276-3FF2-4622-BF99-D4E4B249E5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51" name="Freeform 37">
                <a:extLst>
                  <a:ext uri="{FF2B5EF4-FFF2-40B4-BE49-F238E27FC236}">
                    <a16:creationId xmlns:a16="http://schemas.microsoft.com/office/drawing/2014/main" id="{B05A0D3F-808B-48D6-A821-1FE9E86E8C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52" name="Freeform 35">
                <a:extLst>
                  <a:ext uri="{FF2B5EF4-FFF2-40B4-BE49-F238E27FC236}">
                    <a16:creationId xmlns:a16="http://schemas.microsoft.com/office/drawing/2014/main" id="{69F7D438-BAA0-4DAD-9BC5-198B677A7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53" name="Freeform 36">
                <a:extLst>
                  <a:ext uri="{FF2B5EF4-FFF2-40B4-BE49-F238E27FC236}">
                    <a16:creationId xmlns:a16="http://schemas.microsoft.com/office/drawing/2014/main" id="{EC63B186-43B8-4552-AFDB-A544240A7C5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54" name="Freeform 38">
                <a:extLst>
                  <a:ext uri="{FF2B5EF4-FFF2-40B4-BE49-F238E27FC236}">
                    <a16:creationId xmlns:a16="http://schemas.microsoft.com/office/drawing/2014/main" id="{8542E82D-01AD-4BD8-8C5F-A6CDAD039B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55" name="Freeform 39">
                <a:extLst>
                  <a:ext uri="{FF2B5EF4-FFF2-40B4-BE49-F238E27FC236}">
                    <a16:creationId xmlns:a16="http://schemas.microsoft.com/office/drawing/2014/main" id="{6285CF32-2BD3-47D0-9A6C-3EE7FD639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56" name="Freeform 40">
                <a:extLst>
                  <a:ext uri="{FF2B5EF4-FFF2-40B4-BE49-F238E27FC236}">
                    <a16:creationId xmlns:a16="http://schemas.microsoft.com/office/drawing/2014/main" id="{FA36D129-7B33-4379-B9EE-5624B95766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57" name="Rectangle 41">
                <a:extLst>
                  <a:ext uri="{FF2B5EF4-FFF2-40B4-BE49-F238E27FC236}">
                    <a16:creationId xmlns:a16="http://schemas.microsoft.com/office/drawing/2014/main" id="{0229A187-4E69-4262-B001-C5F0B55225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grpSp>
      </p:grpSp>
      <p:sp>
        <p:nvSpPr>
          <p:cNvPr id="4" name="Title 3">
            <a:extLst>
              <a:ext uri="{FF2B5EF4-FFF2-40B4-BE49-F238E27FC236}">
                <a16:creationId xmlns:a16="http://schemas.microsoft.com/office/drawing/2014/main" id="{7BE5C8B7-645C-404A-A029-CED8B143AB8D}"/>
              </a:ext>
            </a:extLst>
          </p:cNvPr>
          <p:cNvSpPr>
            <a:spLocks noGrp="1"/>
          </p:cNvSpPr>
          <p:nvPr>
            <p:ph type="title"/>
          </p:nvPr>
        </p:nvSpPr>
        <p:spPr>
          <a:xfrm>
            <a:off x="2667000" y="2328334"/>
            <a:ext cx="6858000" cy="1367896"/>
          </a:xfrm>
        </p:spPr>
        <p:txBody>
          <a:bodyPr vert="horz" lIns="91440" tIns="45720" rIns="91440" bIns="45720" rtlCol="0" anchor="b">
            <a:normAutofit/>
          </a:bodyPr>
          <a:lstStyle/>
          <a:p>
            <a:pPr algn="ctr"/>
            <a:r>
              <a:rPr lang="en-US" sz="4800"/>
              <a:t>DIscussion</a:t>
            </a:r>
          </a:p>
        </p:txBody>
      </p:sp>
      <p:sp>
        <p:nvSpPr>
          <p:cNvPr id="5" name="Content Placeholder 4">
            <a:extLst>
              <a:ext uri="{FF2B5EF4-FFF2-40B4-BE49-F238E27FC236}">
                <a16:creationId xmlns:a16="http://schemas.microsoft.com/office/drawing/2014/main" id="{C1FE32C7-FCE5-44B5-ACE8-A92829923F08}"/>
              </a:ext>
            </a:extLst>
          </p:cNvPr>
          <p:cNvSpPr>
            <a:spLocks noGrp="1"/>
          </p:cNvSpPr>
          <p:nvPr>
            <p:ph idx="1"/>
          </p:nvPr>
        </p:nvSpPr>
        <p:spPr>
          <a:xfrm>
            <a:off x="2667001" y="3602038"/>
            <a:ext cx="6857999" cy="953029"/>
          </a:xfrm>
        </p:spPr>
        <p:txBody>
          <a:bodyPr vert="horz" lIns="91440" tIns="45720" rIns="91440" bIns="45720" rtlCol="0">
            <a:normAutofit/>
          </a:bodyPr>
          <a:lstStyle/>
          <a:p>
            <a:pPr marL="0" indent="0" algn="ctr">
              <a:buNone/>
            </a:pPr>
            <a:r>
              <a:rPr lang="en-US" sz="2000" cap="all" dirty="0">
                <a:solidFill>
                  <a:schemeClr val="tx2"/>
                </a:solidFill>
              </a:rPr>
              <a:t>What are some ways you would like to try using the IR system?</a:t>
            </a:r>
          </a:p>
        </p:txBody>
      </p:sp>
    </p:spTree>
    <p:extLst>
      <p:ext uri="{BB962C8B-B14F-4D97-AF65-F5344CB8AC3E}">
        <p14:creationId xmlns:p14="http://schemas.microsoft.com/office/powerpoint/2010/main" val="1603943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sp useBgFill="1">
        <p:nvSpPr>
          <p:cNvPr id="70" name="Rectangle 9">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4" name="Title 3">
            <a:extLst>
              <a:ext uri="{FF2B5EF4-FFF2-40B4-BE49-F238E27FC236}">
                <a16:creationId xmlns:a16="http://schemas.microsoft.com/office/drawing/2014/main" id="{7BE5C8B7-645C-404A-A029-CED8B143AB8D}"/>
              </a:ext>
            </a:extLst>
          </p:cNvPr>
          <p:cNvSpPr>
            <a:spLocks noGrp="1"/>
          </p:cNvSpPr>
          <p:nvPr>
            <p:ph type="title"/>
          </p:nvPr>
        </p:nvSpPr>
        <p:spPr>
          <a:xfrm>
            <a:off x="1141413" y="618518"/>
            <a:ext cx="4459286" cy="1478570"/>
          </a:xfrm>
        </p:spPr>
        <p:txBody>
          <a:bodyPr>
            <a:normAutofit/>
          </a:bodyPr>
          <a:lstStyle/>
          <a:p>
            <a:r>
              <a:rPr lang="en-US" sz="3200"/>
              <a:t>bEStology</a:t>
            </a:r>
          </a:p>
        </p:txBody>
      </p:sp>
      <p:sp>
        <p:nvSpPr>
          <p:cNvPr id="5" name="Content Placeholder 4">
            <a:extLst>
              <a:ext uri="{FF2B5EF4-FFF2-40B4-BE49-F238E27FC236}">
                <a16:creationId xmlns:a16="http://schemas.microsoft.com/office/drawing/2014/main" id="{C1FE32C7-FCE5-44B5-ACE8-A92829923F08}"/>
              </a:ext>
            </a:extLst>
          </p:cNvPr>
          <p:cNvSpPr>
            <a:spLocks noGrp="1"/>
          </p:cNvSpPr>
          <p:nvPr>
            <p:ph idx="1"/>
          </p:nvPr>
        </p:nvSpPr>
        <p:spPr>
          <a:xfrm>
            <a:off x="1141412" y="2249487"/>
            <a:ext cx="4459287" cy="3965046"/>
          </a:xfrm>
        </p:spPr>
        <p:txBody>
          <a:bodyPr>
            <a:normAutofit/>
          </a:bodyPr>
          <a:lstStyle/>
          <a:p>
            <a:pPr marL="0" indent="0">
              <a:buNone/>
            </a:pPr>
            <a:r>
              <a:rPr lang="en-US" sz="2000" dirty="0"/>
              <a:t>For more STEM connection check out </a:t>
            </a:r>
            <a:r>
              <a:rPr lang="en-US" sz="2000" dirty="0" err="1"/>
              <a:t>bESTology</a:t>
            </a:r>
            <a:r>
              <a:rPr lang="en-US" sz="2000" dirty="0"/>
              <a:t>.</a:t>
            </a:r>
          </a:p>
          <a:p>
            <a:pPr marL="0" indent="0">
              <a:buNone/>
            </a:pPr>
            <a:r>
              <a:rPr lang="en-US" sz="2000" dirty="0" err="1"/>
              <a:t>bESTology</a:t>
            </a:r>
            <a:r>
              <a:rPr lang="en-US" sz="2000" dirty="0"/>
              <a:t> is a resource for schools (teams) participating in the nationwide BEST Robotics Program to learn educational and workforce development concepts revolving around the 2019 game.</a:t>
            </a:r>
          </a:p>
        </p:txBody>
      </p:sp>
      <p:pic>
        <p:nvPicPr>
          <p:cNvPr id="2" name="Picture 1">
            <a:extLst>
              <a:ext uri="{FF2B5EF4-FFF2-40B4-BE49-F238E27FC236}">
                <a16:creationId xmlns:a16="http://schemas.microsoft.com/office/drawing/2014/main" id="{85E8CB81-C468-4B0E-A27E-9EB2CAED1529}"/>
              </a:ext>
            </a:extLst>
          </p:cNvPr>
          <p:cNvPicPr>
            <a:picLocks noChangeAspect="1"/>
          </p:cNvPicPr>
          <p:nvPr/>
        </p:nvPicPr>
        <p:blipFill rotWithShape="1">
          <a:blip r:embed="rId4"/>
          <a:srcRect l="1148" t="1300"/>
          <a:stretch/>
        </p:blipFill>
        <p:spPr>
          <a:xfrm>
            <a:off x="6096000" y="883257"/>
            <a:ext cx="5456279" cy="5066537"/>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71" name="Group 13">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5"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6"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7"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2"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Tree>
    <p:extLst>
      <p:ext uri="{BB962C8B-B14F-4D97-AF65-F5344CB8AC3E}">
        <p14:creationId xmlns:p14="http://schemas.microsoft.com/office/powerpoint/2010/main" val="2659345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sp useBgFill="1">
        <p:nvSpPr>
          <p:cNvPr id="70" name="Rectangle 9">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4" name="Title 3">
            <a:extLst>
              <a:ext uri="{FF2B5EF4-FFF2-40B4-BE49-F238E27FC236}">
                <a16:creationId xmlns:a16="http://schemas.microsoft.com/office/drawing/2014/main" id="{7BE5C8B7-645C-404A-A029-CED8B143AB8D}"/>
              </a:ext>
            </a:extLst>
          </p:cNvPr>
          <p:cNvSpPr>
            <a:spLocks noGrp="1"/>
          </p:cNvSpPr>
          <p:nvPr>
            <p:ph type="title"/>
          </p:nvPr>
        </p:nvSpPr>
        <p:spPr>
          <a:xfrm>
            <a:off x="1141413" y="618518"/>
            <a:ext cx="4459286" cy="1478570"/>
          </a:xfrm>
        </p:spPr>
        <p:txBody>
          <a:bodyPr>
            <a:normAutofit/>
          </a:bodyPr>
          <a:lstStyle/>
          <a:p>
            <a:r>
              <a:rPr lang="en-US" sz="3200" dirty="0"/>
              <a:t>Annotations</a:t>
            </a:r>
          </a:p>
        </p:txBody>
      </p:sp>
      <p:sp>
        <p:nvSpPr>
          <p:cNvPr id="5" name="Content Placeholder 4">
            <a:extLst>
              <a:ext uri="{FF2B5EF4-FFF2-40B4-BE49-F238E27FC236}">
                <a16:creationId xmlns:a16="http://schemas.microsoft.com/office/drawing/2014/main" id="{C1FE32C7-FCE5-44B5-ACE8-A92829923F08}"/>
              </a:ext>
            </a:extLst>
          </p:cNvPr>
          <p:cNvSpPr>
            <a:spLocks noGrp="1"/>
          </p:cNvSpPr>
          <p:nvPr>
            <p:ph idx="1"/>
          </p:nvPr>
        </p:nvSpPr>
        <p:spPr>
          <a:xfrm>
            <a:off x="1144010" y="1807633"/>
            <a:ext cx="9591243" cy="3965046"/>
          </a:xfrm>
        </p:spPr>
        <p:txBody>
          <a:bodyPr>
            <a:normAutofit fontScale="92500"/>
          </a:bodyPr>
          <a:lstStyle/>
          <a:p>
            <a:pPr marL="0" marR="0" indent="0">
              <a:lnSpc>
                <a:spcPct val="107000"/>
              </a:lnSpc>
              <a:spcBef>
                <a:spcPts val="0"/>
              </a:spcBef>
              <a:spcAft>
                <a:spcPts val="800"/>
              </a:spcAft>
              <a:buNone/>
            </a:pPr>
            <a:r>
              <a:rPr lang="en-US" sz="1600" dirty="0">
                <a:latin typeface="Calibri" panose="020F0502020204030204" pitchFamily="34" charset="0"/>
                <a:ea typeface="Calibri" panose="020F0502020204030204" pitchFamily="34" charset="0"/>
                <a:cs typeface="Times New Roman" panose="02020603050405020304" pitchFamily="18" charset="0"/>
              </a:rPr>
              <a:t>Slide 2: </a:t>
            </a:r>
            <a:r>
              <a:rPr lang="en-US"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https://youtu.be/kcaoyXWEDCU</a:t>
            </a:r>
            <a:r>
              <a:rPr lang="en-US" sz="1600" dirty="0">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1600" dirty="0">
                <a:latin typeface="Calibri" panose="020F0502020204030204" pitchFamily="34" charset="0"/>
                <a:ea typeface="Calibri" panose="020F0502020204030204" pitchFamily="34" charset="0"/>
                <a:cs typeface="Times New Roman" panose="02020603050405020304" pitchFamily="18" charset="0"/>
              </a:rPr>
              <a:t>Slide 3:https://commons.wikimedia.org/wiki/File:Electromagnetic_spectrum_-</a:t>
            </a:r>
            <a:r>
              <a:rPr lang="en-US" sz="1600" dirty="0" err="1">
                <a:latin typeface="Calibri" panose="020F0502020204030204" pitchFamily="34" charset="0"/>
                <a:ea typeface="Calibri" panose="020F0502020204030204" pitchFamily="34" charset="0"/>
                <a:cs typeface="Times New Roman" panose="02020603050405020304" pitchFamily="18" charset="0"/>
              </a:rPr>
              <a:t>eng.svg</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600" dirty="0">
                <a:latin typeface="Calibri" panose="020F0502020204030204" pitchFamily="34" charset="0"/>
                <a:ea typeface="Calibri" panose="020F0502020204030204" pitchFamily="34" charset="0"/>
                <a:cs typeface="Times New Roman" panose="02020603050405020304" pitchFamily="18" charset="0"/>
              </a:rPr>
              <a:t>Slide 4: </a:t>
            </a:r>
            <a:r>
              <a:rPr lang="en-US" sz="1600" dirty="0">
                <a:latin typeface="Calibri" panose="020F0502020204030204" pitchFamily="34" charset="0"/>
                <a:ea typeface="Calibri" panose="020F0502020204030204" pitchFamily="34" charset="0"/>
                <a:cs typeface="Times New Roman" panose="02020603050405020304" pitchFamily="18" charset="0"/>
                <a:hlinkClick r:id="rId5"/>
              </a:rPr>
              <a:t>https://pixabay.com/photos/lighthouse-night-light-military-2839951/</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600" dirty="0">
                <a:latin typeface="Calibri" panose="020F0502020204030204" pitchFamily="34" charset="0"/>
                <a:ea typeface="Calibri" panose="020F0502020204030204" pitchFamily="34" charset="0"/>
                <a:cs typeface="Times New Roman" panose="02020603050405020304" pitchFamily="18" charset="0"/>
              </a:rPr>
              <a:t>https://pixabay.com/illustrations/board-conductors-circuits-2965056/</a:t>
            </a:r>
          </a:p>
          <a:p>
            <a:pPr marL="0" marR="0" indent="0">
              <a:lnSpc>
                <a:spcPct val="107000"/>
              </a:lnSpc>
              <a:spcBef>
                <a:spcPts val="0"/>
              </a:spcBef>
              <a:spcAft>
                <a:spcPts val="800"/>
              </a:spcAft>
              <a:buNone/>
            </a:pPr>
            <a:r>
              <a:rPr lang="en-US" sz="1600" dirty="0">
                <a:latin typeface="Calibri" panose="020F0502020204030204" pitchFamily="34" charset="0"/>
                <a:ea typeface="Calibri" panose="020F0502020204030204" pitchFamily="34" charset="0"/>
                <a:cs typeface="Times New Roman" panose="02020603050405020304" pitchFamily="18" charset="0"/>
              </a:rPr>
              <a:t>Slide 5: </a:t>
            </a:r>
            <a:r>
              <a:rPr lang="en-US" sz="1500" dirty="0">
                <a:latin typeface="Calibri" panose="020F0502020204030204" pitchFamily="34" charset="0"/>
                <a:ea typeface="Calibri" panose="020F0502020204030204" pitchFamily="34" charset="0"/>
                <a:cs typeface="Times New Roman" panose="02020603050405020304" pitchFamily="18" charset="0"/>
                <a:hlinkClick r:id="rId6"/>
              </a:rPr>
              <a:t>https://upload.wikimedia.org/wikipedia/commons/8/88/Dragon_Runner_Bomb_Disposal_Robot_MOD_45159060.jpg</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500" dirty="0">
                <a:latin typeface="Calibri" panose="020F0502020204030204" pitchFamily="34" charset="0"/>
                <a:ea typeface="Calibri" panose="020F0502020204030204" pitchFamily="34" charset="0"/>
                <a:cs typeface="Times New Roman" panose="02020603050405020304" pitchFamily="18" charset="0"/>
              </a:rPr>
              <a:t>Slide 6: </a:t>
            </a:r>
            <a:r>
              <a:rPr lang="en-US" sz="1500" dirty="0">
                <a:latin typeface="Calibri" panose="020F0502020204030204" pitchFamily="34" charset="0"/>
                <a:ea typeface="Calibri" panose="020F0502020204030204" pitchFamily="34" charset="0"/>
                <a:cs typeface="Times New Roman" panose="02020603050405020304" pitchFamily="18" charset="0"/>
                <a:hlinkClick r:id="rId7"/>
              </a:rPr>
              <a:t>https://pixabay.com/photos/sunrise-sun-clouds-sky-mood-3533173/</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da-DK" sz="1500" dirty="0">
                <a:latin typeface="Calibri" panose="020F0502020204030204" pitchFamily="34" charset="0"/>
                <a:ea typeface="Calibri" panose="020F0502020204030204" pitchFamily="34" charset="0"/>
                <a:cs typeface="Times New Roman" panose="02020603050405020304" pitchFamily="18" charset="0"/>
              </a:rPr>
              <a:t>Slide 7: https://pixabay.com/photos/lens-telephoto-lens-photograph-3088589/</a:t>
            </a:r>
          </a:p>
          <a:p>
            <a:pPr marL="0" marR="0" indent="0">
              <a:lnSpc>
                <a:spcPct val="107000"/>
              </a:lnSpc>
              <a:spcBef>
                <a:spcPts val="0"/>
              </a:spcBef>
              <a:spcAft>
                <a:spcPts val="800"/>
              </a:spcAft>
              <a:buNone/>
            </a:pPr>
            <a:r>
              <a:rPr lang="en-US" sz="1500" dirty="0">
                <a:latin typeface="Calibri" panose="020F0502020204030204" pitchFamily="34" charset="0"/>
                <a:ea typeface="Calibri" panose="020F0502020204030204" pitchFamily="34" charset="0"/>
                <a:cs typeface="Times New Roman" panose="02020603050405020304" pitchFamily="18" charset="0"/>
              </a:rPr>
              <a:t>Slide 8:</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hlinkClick r:id="rId8"/>
              </a:rPr>
              <a:t>https://pixabay.com/photos/school-lockers-hallway-high-school-417612/</a:t>
            </a:r>
            <a:r>
              <a:rPr lang="en-US" sz="1600" dirty="0">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1600" dirty="0">
                <a:latin typeface="Calibri" panose="020F050202020403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Slide 9: </a:t>
            </a:r>
            <a:r>
              <a:rPr lang="en-US" sz="16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https://pixabay.com/illustrations/banner-header-question-mark-1090830/</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600" dirty="0">
                <a:latin typeface="Calibri" panose="020F0502020204030204" pitchFamily="34" charset="0"/>
                <a:ea typeface="Calibri" panose="020F0502020204030204" pitchFamily="34" charset="0"/>
                <a:cs typeface="Times New Roman" panose="02020603050405020304" pitchFamily="18" charset="0"/>
              </a:rPr>
              <a:t>Slide 10: </a:t>
            </a:r>
            <a:r>
              <a:rPr lang="en-US"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https://upload.wikimedia.org/wikipedia/commons/b/bf/Blue_flashing_light.gif</a:t>
            </a:r>
            <a:r>
              <a:rPr lang="en-US" sz="1600" dirty="0">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1600" dirty="0">
                <a:latin typeface="Calibri" panose="020F0502020204030204" pitchFamily="34" charset="0"/>
                <a:ea typeface="Calibri" panose="020F0502020204030204" pitchFamily="34" charset="0"/>
                <a:cs typeface="Times New Roman" panose="02020603050405020304" pitchFamily="18" charset="0"/>
              </a:rPr>
              <a:t>Slide 17: </a:t>
            </a:r>
            <a:r>
              <a:rPr lang="en-US" sz="16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https://pixabay.com/illustrations/banner-header-question-mark-1090830/</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p>
        </p:txBody>
      </p:sp>
      <p:grpSp>
        <p:nvGrpSpPr>
          <p:cNvPr id="71" name="Group 13">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5"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6"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7"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2"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Tree>
    <p:extLst>
      <p:ext uri="{BB962C8B-B14F-4D97-AF65-F5344CB8AC3E}">
        <p14:creationId xmlns:p14="http://schemas.microsoft.com/office/powerpoint/2010/main" val="2818091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E5C8B7-645C-404A-A029-CED8B143AB8D}"/>
              </a:ext>
            </a:extLst>
          </p:cNvPr>
          <p:cNvSpPr>
            <a:spLocks noGrp="1"/>
          </p:cNvSpPr>
          <p:nvPr>
            <p:ph type="title"/>
          </p:nvPr>
        </p:nvSpPr>
        <p:spPr>
          <a:xfrm>
            <a:off x="1141413" y="618518"/>
            <a:ext cx="9905998" cy="788353"/>
          </a:xfrm>
        </p:spPr>
        <p:txBody>
          <a:bodyPr/>
          <a:lstStyle/>
          <a:p>
            <a:r>
              <a:rPr lang="en-US" dirty="0"/>
              <a:t>Introduction</a:t>
            </a:r>
          </a:p>
        </p:txBody>
      </p:sp>
      <p:sp>
        <p:nvSpPr>
          <p:cNvPr id="5" name="Content Placeholder 4">
            <a:extLst>
              <a:ext uri="{FF2B5EF4-FFF2-40B4-BE49-F238E27FC236}">
                <a16:creationId xmlns:a16="http://schemas.microsoft.com/office/drawing/2014/main" id="{C1FE32C7-FCE5-44B5-ACE8-A92829923F08}"/>
              </a:ext>
            </a:extLst>
          </p:cNvPr>
          <p:cNvSpPr>
            <a:spLocks noGrp="1"/>
          </p:cNvSpPr>
          <p:nvPr>
            <p:ph idx="1"/>
          </p:nvPr>
        </p:nvSpPr>
        <p:spPr>
          <a:xfrm>
            <a:off x="1937066" y="1271696"/>
            <a:ext cx="9905999" cy="788353"/>
          </a:xfrm>
        </p:spPr>
        <p:txBody>
          <a:bodyPr/>
          <a:lstStyle/>
          <a:p>
            <a:pPr marL="0" indent="0">
              <a:buNone/>
            </a:pPr>
            <a:r>
              <a:rPr lang="en-US" dirty="0"/>
              <a:t>The BEST IR Sensor System will be valuable for the “Off the Grid” Challenge.</a:t>
            </a:r>
          </a:p>
        </p:txBody>
      </p:sp>
      <p:sp>
        <p:nvSpPr>
          <p:cNvPr id="6" name="Rectangle 5">
            <a:extLst>
              <a:ext uri="{FF2B5EF4-FFF2-40B4-BE49-F238E27FC236}">
                <a16:creationId xmlns:a16="http://schemas.microsoft.com/office/drawing/2014/main" id="{DE176D81-44A1-45DA-8CF8-1FFE42A2F848}"/>
              </a:ext>
            </a:extLst>
          </p:cNvPr>
          <p:cNvSpPr/>
          <p:nvPr/>
        </p:nvSpPr>
        <p:spPr>
          <a:xfrm>
            <a:off x="3739329" y="1992908"/>
            <a:ext cx="8524240" cy="369332"/>
          </a:xfrm>
          <a:prstGeom prst="rect">
            <a:avLst/>
          </a:prstGeom>
        </p:spPr>
        <p:txBody>
          <a:bodyPr wrap="square">
            <a:spAutoFit/>
          </a:bodyPr>
          <a:lstStyle/>
          <a:p>
            <a:r>
              <a:rPr lang="en-US" dirty="0"/>
              <a:t>Click on the video below to see this year's challenge.</a:t>
            </a:r>
          </a:p>
        </p:txBody>
      </p:sp>
      <p:pic>
        <p:nvPicPr>
          <p:cNvPr id="2" name="Online Media 1" title="2019 BEST Game Teaser">
            <a:hlinkClick r:id="" action="ppaction://media"/>
            <a:extLst>
              <a:ext uri="{FF2B5EF4-FFF2-40B4-BE49-F238E27FC236}">
                <a16:creationId xmlns:a16="http://schemas.microsoft.com/office/drawing/2014/main" id="{7C14F40F-5A96-4401-B832-D136EB724A9A}"/>
              </a:ext>
            </a:extLst>
          </p:cNvPr>
          <p:cNvPicPr>
            <a:picLocks noRot="1" noChangeAspect="1"/>
          </p:cNvPicPr>
          <p:nvPr>
            <a:videoFile r:link="rId1"/>
          </p:nvPr>
        </p:nvPicPr>
        <p:blipFill>
          <a:blip r:embed="rId3"/>
          <a:stretch>
            <a:fillRect/>
          </a:stretch>
        </p:blipFill>
        <p:spPr>
          <a:xfrm>
            <a:off x="3127690" y="2689275"/>
            <a:ext cx="6096000" cy="3429000"/>
          </a:xfrm>
          <a:prstGeom prst="rect">
            <a:avLst/>
          </a:prstGeom>
        </p:spPr>
      </p:pic>
    </p:spTree>
    <p:extLst>
      <p:ext uri="{BB962C8B-B14F-4D97-AF65-F5344CB8AC3E}">
        <p14:creationId xmlns:p14="http://schemas.microsoft.com/office/powerpoint/2010/main" val="180681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E5C8B7-645C-404A-A029-CED8B143AB8D}"/>
              </a:ext>
            </a:extLst>
          </p:cNvPr>
          <p:cNvSpPr>
            <a:spLocks noGrp="1"/>
          </p:cNvSpPr>
          <p:nvPr>
            <p:ph type="title"/>
          </p:nvPr>
        </p:nvSpPr>
        <p:spPr>
          <a:xfrm>
            <a:off x="1141413" y="618517"/>
            <a:ext cx="2877336" cy="3293083"/>
          </a:xfrm>
        </p:spPr>
        <p:txBody>
          <a:bodyPr>
            <a:normAutofit/>
          </a:bodyPr>
          <a:lstStyle/>
          <a:p>
            <a:r>
              <a:rPr lang="en-US" dirty="0"/>
              <a:t>Infrared light</a:t>
            </a:r>
          </a:p>
        </p:txBody>
      </p:sp>
      <p:sp>
        <p:nvSpPr>
          <p:cNvPr id="5" name="Content Placeholder 4">
            <a:extLst>
              <a:ext uri="{FF2B5EF4-FFF2-40B4-BE49-F238E27FC236}">
                <a16:creationId xmlns:a16="http://schemas.microsoft.com/office/drawing/2014/main" id="{C1FE32C7-FCE5-44B5-ACE8-A92829923F08}"/>
              </a:ext>
            </a:extLst>
          </p:cNvPr>
          <p:cNvSpPr>
            <a:spLocks noGrp="1"/>
          </p:cNvSpPr>
          <p:nvPr>
            <p:ph idx="1"/>
          </p:nvPr>
        </p:nvSpPr>
        <p:spPr>
          <a:xfrm>
            <a:off x="4489943" y="1177130"/>
            <a:ext cx="7034485" cy="3782778"/>
          </a:xfrm>
        </p:spPr>
        <p:txBody>
          <a:bodyPr>
            <a:normAutofit/>
          </a:bodyPr>
          <a:lstStyle/>
          <a:p>
            <a:pPr marL="0" indent="0">
              <a:buNone/>
            </a:pPr>
            <a:r>
              <a:rPr lang="en-US" dirty="0"/>
              <a:t>The IR Sensor System uses Infrared radiation (IR), sometimes called infrared light. Infrared light is electromagnetic radiation with longer wavelengths than those of visible light. This makes it invisible to the human eye. One of the most useful applications of the IR spectrum is in sensing and detection. </a:t>
            </a:r>
          </a:p>
        </p:txBody>
      </p:sp>
      <p:pic>
        <p:nvPicPr>
          <p:cNvPr id="3" name="Picture 2">
            <a:extLst>
              <a:ext uri="{FF2B5EF4-FFF2-40B4-BE49-F238E27FC236}">
                <a16:creationId xmlns:a16="http://schemas.microsoft.com/office/drawing/2014/main" id="{B04B16F4-4074-4DD1-8DFB-90FB111B7C18}"/>
              </a:ext>
            </a:extLst>
          </p:cNvPr>
          <p:cNvPicPr>
            <a:picLocks noChangeAspect="1"/>
          </p:cNvPicPr>
          <p:nvPr/>
        </p:nvPicPr>
        <p:blipFill>
          <a:blip r:embed="rId3"/>
          <a:stretch>
            <a:fillRect/>
          </a:stretch>
        </p:blipFill>
        <p:spPr>
          <a:xfrm>
            <a:off x="1204758" y="4626146"/>
            <a:ext cx="9845830" cy="1378414"/>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321537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13">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75" name="Rectangle 17">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20"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5" name="Content Placeholder 4">
            <a:extLst>
              <a:ext uri="{FF2B5EF4-FFF2-40B4-BE49-F238E27FC236}">
                <a16:creationId xmlns:a16="http://schemas.microsoft.com/office/drawing/2014/main" id="{C1FE32C7-FCE5-44B5-ACE8-A92829923F08}"/>
              </a:ext>
            </a:extLst>
          </p:cNvPr>
          <p:cNvSpPr>
            <a:spLocks noGrp="1"/>
          </p:cNvSpPr>
          <p:nvPr>
            <p:ph idx="1"/>
          </p:nvPr>
        </p:nvSpPr>
        <p:spPr>
          <a:xfrm>
            <a:off x="171452" y="2225675"/>
            <a:ext cx="3599938" cy="1838325"/>
          </a:xfrm>
        </p:spPr>
        <p:txBody>
          <a:bodyPr>
            <a:normAutofit fontScale="85000" lnSpcReduction="20000"/>
          </a:bodyPr>
          <a:lstStyle/>
          <a:p>
            <a:pPr marL="0" indent="0">
              <a:buNone/>
            </a:pPr>
            <a:r>
              <a:rPr lang="en-US" sz="2200" dirty="0">
                <a:solidFill>
                  <a:srgbClr val="FFFFFF"/>
                </a:solidFill>
              </a:rPr>
              <a:t>The IR Sensor System consists mainly of a transmitter and a receiver. It uses infrared light as a type of wireless communication. The transmitter emits a continuous beam of infrared light… </a:t>
            </a:r>
          </a:p>
          <a:p>
            <a:pPr marL="0" indent="0">
              <a:buNone/>
            </a:pPr>
            <a:endParaRPr lang="en-US" sz="1400" dirty="0">
              <a:solidFill>
                <a:srgbClr val="FFFFFF"/>
              </a:solidFill>
            </a:endParaRPr>
          </a:p>
        </p:txBody>
      </p:sp>
      <p:grpSp>
        <p:nvGrpSpPr>
          <p:cNvPr id="22" name="Group 21">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3"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4"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5"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40"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pic>
        <p:nvPicPr>
          <p:cNvPr id="9" name="Picture 8">
            <a:extLst>
              <a:ext uri="{FF2B5EF4-FFF2-40B4-BE49-F238E27FC236}">
                <a16:creationId xmlns:a16="http://schemas.microsoft.com/office/drawing/2014/main" id="{BF8B87FF-50D7-4B28-B18D-41F0EC5B7291}"/>
              </a:ext>
            </a:extLst>
          </p:cNvPr>
          <p:cNvPicPr>
            <a:picLocks noChangeAspect="1"/>
          </p:cNvPicPr>
          <p:nvPr/>
        </p:nvPicPr>
        <p:blipFill>
          <a:blip r:embed="rId3"/>
          <a:stretch>
            <a:fillRect/>
          </a:stretch>
        </p:blipFill>
        <p:spPr>
          <a:xfrm>
            <a:off x="4711778" y="1501860"/>
            <a:ext cx="6844045" cy="3849776"/>
          </a:xfrm>
          <a:prstGeom prst="rect">
            <a:avLst/>
          </a:prstGeom>
        </p:spPr>
      </p:pic>
    </p:spTree>
    <p:extLst>
      <p:ext uri="{BB962C8B-B14F-4D97-AF65-F5344CB8AC3E}">
        <p14:creationId xmlns:p14="http://schemas.microsoft.com/office/powerpoint/2010/main" val="247072193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BA50DB-DBC7-4B6E-B3C1-8FF1EA519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1DED8FB6-AF8D-4D98-913D-E6486FEC10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902285" cy="6858001"/>
            <a:chOff x="0" y="0"/>
            <a:chExt cx="11902285" cy="6858001"/>
          </a:xfrm>
        </p:grpSpPr>
        <p:grpSp>
          <p:nvGrpSpPr>
            <p:cNvPr id="20" name="Group 19">
              <a:extLst>
                <a:ext uri="{FF2B5EF4-FFF2-40B4-BE49-F238E27FC236}">
                  <a16:creationId xmlns:a16="http://schemas.microsoft.com/office/drawing/2014/main" id="{0A805ED2-113B-4584-8827-567B5792F1F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32" name="Rectangle 5">
                <a:extLst>
                  <a:ext uri="{FF2B5EF4-FFF2-40B4-BE49-F238E27FC236}">
                    <a16:creationId xmlns:a16="http://schemas.microsoft.com/office/drawing/2014/main" id="{C6CF21D8-CC72-4F35-A29E-3AF9E6DA130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3" name="Freeform 6">
                <a:extLst>
                  <a:ext uri="{FF2B5EF4-FFF2-40B4-BE49-F238E27FC236}">
                    <a16:creationId xmlns:a16="http://schemas.microsoft.com/office/drawing/2014/main" id="{8E60A7C3-087D-47B4-AB5A-C8B1042FD2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7">
                <a:extLst>
                  <a:ext uri="{FF2B5EF4-FFF2-40B4-BE49-F238E27FC236}">
                    <a16:creationId xmlns:a16="http://schemas.microsoft.com/office/drawing/2014/main" id="{1885EECE-F6D9-4128-BC90-01583BF269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8">
                <a:extLst>
                  <a:ext uri="{FF2B5EF4-FFF2-40B4-BE49-F238E27FC236}">
                    <a16:creationId xmlns:a16="http://schemas.microsoft.com/office/drawing/2014/main" id="{F44AA128-AA96-4FF2-A1C3-F9D2E7FD3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9">
                <a:extLst>
                  <a:ext uri="{FF2B5EF4-FFF2-40B4-BE49-F238E27FC236}">
                    <a16:creationId xmlns:a16="http://schemas.microsoft.com/office/drawing/2014/main" id="{7E52DC12-230B-4892-B284-F2FE9DE16A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10">
                <a:extLst>
                  <a:ext uri="{FF2B5EF4-FFF2-40B4-BE49-F238E27FC236}">
                    <a16:creationId xmlns:a16="http://schemas.microsoft.com/office/drawing/2014/main" id="{A68FBF9E-B81A-41D0-8A03-6CFC30811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11">
                <a:extLst>
                  <a:ext uri="{FF2B5EF4-FFF2-40B4-BE49-F238E27FC236}">
                    <a16:creationId xmlns:a16="http://schemas.microsoft.com/office/drawing/2014/main" id="{B0047F84-8480-494F-9241-39FF17CFF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12">
                <a:extLst>
                  <a:ext uri="{FF2B5EF4-FFF2-40B4-BE49-F238E27FC236}">
                    <a16:creationId xmlns:a16="http://schemas.microsoft.com/office/drawing/2014/main" id="{8CAF76D8-4B95-4A8E-9EE5-8CCC0A7AD2C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Freeform 13">
                <a:extLst>
                  <a:ext uri="{FF2B5EF4-FFF2-40B4-BE49-F238E27FC236}">
                    <a16:creationId xmlns:a16="http://schemas.microsoft.com/office/drawing/2014/main" id="{792F82F3-05A8-4A55-8C5B-81F6678B59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14">
                <a:extLst>
                  <a:ext uri="{FF2B5EF4-FFF2-40B4-BE49-F238E27FC236}">
                    <a16:creationId xmlns:a16="http://schemas.microsoft.com/office/drawing/2014/main" id="{B8472536-021A-4E59-BD59-DDC090A18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15">
                <a:extLst>
                  <a:ext uri="{FF2B5EF4-FFF2-40B4-BE49-F238E27FC236}">
                    <a16:creationId xmlns:a16="http://schemas.microsoft.com/office/drawing/2014/main" id="{AEBEF646-3C12-469F-B194-A161A7A95D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Line 16">
                <a:extLst>
                  <a:ext uri="{FF2B5EF4-FFF2-40B4-BE49-F238E27FC236}">
                    <a16:creationId xmlns:a16="http://schemas.microsoft.com/office/drawing/2014/main" id="{D4501159-D7AC-4307-9DFC-C8F3A94341D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44" name="Freeform 17">
                <a:extLst>
                  <a:ext uri="{FF2B5EF4-FFF2-40B4-BE49-F238E27FC236}">
                    <a16:creationId xmlns:a16="http://schemas.microsoft.com/office/drawing/2014/main" id="{B5244C41-454C-47D8-A6A9-C17EC2A36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18">
                <a:extLst>
                  <a:ext uri="{FF2B5EF4-FFF2-40B4-BE49-F238E27FC236}">
                    <a16:creationId xmlns:a16="http://schemas.microsoft.com/office/drawing/2014/main" id="{8FA883B8-99FB-4540-B573-F0674BFB1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19">
                <a:extLst>
                  <a:ext uri="{FF2B5EF4-FFF2-40B4-BE49-F238E27FC236}">
                    <a16:creationId xmlns:a16="http://schemas.microsoft.com/office/drawing/2014/main" id="{F1178B7C-5A00-4E5B-9010-B1477621E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20">
                <a:extLst>
                  <a:ext uri="{FF2B5EF4-FFF2-40B4-BE49-F238E27FC236}">
                    <a16:creationId xmlns:a16="http://schemas.microsoft.com/office/drawing/2014/main" id="{E359D5D8-EE2E-4714-A40A-C3A6D91F98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Rectangle 21">
                <a:extLst>
                  <a:ext uri="{FF2B5EF4-FFF2-40B4-BE49-F238E27FC236}">
                    <a16:creationId xmlns:a16="http://schemas.microsoft.com/office/drawing/2014/main" id="{8A89C2E5-F892-4666-85FB-995578FBC73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49" name="Freeform 22">
                <a:extLst>
                  <a:ext uri="{FF2B5EF4-FFF2-40B4-BE49-F238E27FC236}">
                    <a16:creationId xmlns:a16="http://schemas.microsoft.com/office/drawing/2014/main" id="{6DC6174B-0EC3-4A81-A0D1-D10DBB869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23">
                <a:extLst>
                  <a:ext uri="{FF2B5EF4-FFF2-40B4-BE49-F238E27FC236}">
                    <a16:creationId xmlns:a16="http://schemas.microsoft.com/office/drawing/2014/main" id="{2CB96070-0553-4F79-984C-8DABB1CD5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Freeform 24">
                <a:extLst>
                  <a:ext uri="{FF2B5EF4-FFF2-40B4-BE49-F238E27FC236}">
                    <a16:creationId xmlns:a16="http://schemas.microsoft.com/office/drawing/2014/main" id="{BA23B6E2-3718-4009-B80E-9279154B19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2" name="Freeform 25">
                <a:extLst>
                  <a:ext uri="{FF2B5EF4-FFF2-40B4-BE49-F238E27FC236}">
                    <a16:creationId xmlns:a16="http://schemas.microsoft.com/office/drawing/2014/main" id="{CAFB32D5-E528-419B-80EE-1475633970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3" name="Freeform 26">
                <a:extLst>
                  <a:ext uri="{FF2B5EF4-FFF2-40B4-BE49-F238E27FC236}">
                    <a16:creationId xmlns:a16="http://schemas.microsoft.com/office/drawing/2014/main" id="{A68ADD35-4FEA-404D-B2F3-23556E6E8F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4" name="Freeform 27">
                <a:extLst>
                  <a:ext uri="{FF2B5EF4-FFF2-40B4-BE49-F238E27FC236}">
                    <a16:creationId xmlns:a16="http://schemas.microsoft.com/office/drawing/2014/main" id="{89CF17CA-49E3-4B4A-836A-4FD55C67B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5" name="Freeform 28">
                <a:extLst>
                  <a:ext uri="{FF2B5EF4-FFF2-40B4-BE49-F238E27FC236}">
                    <a16:creationId xmlns:a16="http://schemas.microsoft.com/office/drawing/2014/main" id="{AB394F2E-F3E7-4CED-84A9-35C47AB287C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6" name="Freeform 29">
                <a:extLst>
                  <a:ext uri="{FF2B5EF4-FFF2-40B4-BE49-F238E27FC236}">
                    <a16:creationId xmlns:a16="http://schemas.microsoft.com/office/drawing/2014/main" id="{FF816C2F-3999-4A9F-8395-5D68ED33A4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7" name="Freeform 30">
                <a:extLst>
                  <a:ext uri="{FF2B5EF4-FFF2-40B4-BE49-F238E27FC236}">
                    <a16:creationId xmlns:a16="http://schemas.microsoft.com/office/drawing/2014/main" id="{82AD6AC6-71D5-4BD8-9185-D3062968B5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8" name="Freeform 31">
                <a:extLst>
                  <a:ext uri="{FF2B5EF4-FFF2-40B4-BE49-F238E27FC236}">
                    <a16:creationId xmlns:a16="http://schemas.microsoft.com/office/drawing/2014/main" id="{743A50C2-65CF-4F4C-B412-6149A93ACF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grpSp>
          <p:nvGrpSpPr>
            <p:cNvPr id="21" name="Group 20">
              <a:extLst>
                <a:ext uri="{FF2B5EF4-FFF2-40B4-BE49-F238E27FC236}">
                  <a16:creationId xmlns:a16="http://schemas.microsoft.com/office/drawing/2014/main" id="{6C0E7A88-FEDF-4C4F-A6B4-F7DDE9DE926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227597" y="0"/>
              <a:ext cx="674688" cy="6848476"/>
              <a:chOff x="11364912" y="0"/>
              <a:chExt cx="674688" cy="6848476"/>
            </a:xfrm>
            <a:gradFill flip="none" rotWithShape="1">
              <a:gsLst>
                <a:gs pos="0">
                  <a:schemeClr val="bg2"/>
                </a:gs>
                <a:gs pos="100000">
                  <a:schemeClr val="tx2">
                    <a:lumMod val="60000"/>
                    <a:lumOff val="40000"/>
                  </a:schemeClr>
                </a:gs>
              </a:gsLst>
              <a:lin ang="5400000" scaled="0"/>
              <a:tileRect/>
            </a:gradFill>
          </p:grpSpPr>
          <p:sp>
            <p:nvSpPr>
              <p:cNvPr id="22" name="Freeform 32">
                <a:extLst>
                  <a:ext uri="{FF2B5EF4-FFF2-40B4-BE49-F238E27FC236}">
                    <a16:creationId xmlns:a16="http://schemas.microsoft.com/office/drawing/2014/main" id="{AE94B3EE-D5C0-4BDE-B6AA-7599F0486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33">
                <a:extLst>
                  <a:ext uri="{FF2B5EF4-FFF2-40B4-BE49-F238E27FC236}">
                    <a16:creationId xmlns:a16="http://schemas.microsoft.com/office/drawing/2014/main" id="{5EF110E8-C00D-454E-8F3A-ECF2D356676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34">
                <a:extLst>
                  <a:ext uri="{FF2B5EF4-FFF2-40B4-BE49-F238E27FC236}">
                    <a16:creationId xmlns:a16="http://schemas.microsoft.com/office/drawing/2014/main" id="{BFC5F327-6927-4F35-9AF6-C45527BB45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35">
                <a:extLst>
                  <a:ext uri="{FF2B5EF4-FFF2-40B4-BE49-F238E27FC236}">
                    <a16:creationId xmlns:a16="http://schemas.microsoft.com/office/drawing/2014/main" id="{BF2D314D-AEDE-418D-9702-D3CDB98C3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36">
                <a:extLst>
                  <a:ext uri="{FF2B5EF4-FFF2-40B4-BE49-F238E27FC236}">
                    <a16:creationId xmlns:a16="http://schemas.microsoft.com/office/drawing/2014/main" id="{64FD07F8-3CA6-4209-9A9E-30609FE9A3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37">
                <a:extLst>
                  <a:ext uri="{FF2B5EF4-FFF2-40B4-BE49-F238E27FC236}">
                    <a16:creationId xmlns:a16="http://schemas.microsoft.com/office/drawing/2014/main" id="{AB0AE24D-CD49-4B57-82E0-780F62AE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38">
                <a:extLst>
                  <a:ext uri="{FF2B5EF4-FFF2-40B4-BE49-F238E27FC236}">
                    <a16:creationId xmlns:a16="http://schemas.microsoft.com/office/drawing/2014/main" id="{66803AF8-6368-45E6-A0B7-C0C4CFFEEB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39">
                <a:extLst>
                  <a:ext uri="{FF2B5EF4-FFF2-40B4-BE49-F238E27FC236}">
                    <a16:creationId xmlns:a16="http://schemas.microsoft.com/office/drawing/2014/main" id="{B4761E05-2792-472B-A814-9616151CF3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40">
                <a:extLst>
                  <a:ext uri="{FF2B5EF4-FFF2-40B4-BE49-F238E27FC236}">
                    <a16:creationId xmlns:a16="http://schemas.microsoft.com/office/drawing/2014/main" id="{40B6A261-9427-4E70-9564-048AD009B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Rectangle 41">
                <a:extLst>
                  <a:ext uri="{FF2B5EF4-FFF2-40B4-BE49-F238E27FC236}">
                    <a16:creationId xmlns:a16="http://schemas.microsoft.com/office/drawing/2014/main" id="{68BFDFBE-2286-4123-9436-E1DF84AF494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grpSp>
      <p:pic>
        <p:nvPicPr>
          <p:cNvPr id="60" name="Picture 2">
            <a:extLst>
              <a:ext uri="{FF2B5EF4-FFF2-40B4-BE49-F238E27FC236}">
                <a16:creationId xmlns:a16="http://schemas.microsoft.com/office/drawing/2014/main" id="{5B3DE270-418F-47A7-B311-C4D876041D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useBgFill="1">
        <p:nvSpPr>
          <p:cNvPr id="62" name="Round Diagonal Corner Rectangle 11">
            <a:extLst>
              <a:ext uri="{FF2B5EF4-FFF2-40B4-BE49-F238E27FC236}">
                <a16:creationId xmlns:a16="http://schemas.microsoft.com/office/drawing/2014/main" id="{A1351C6B-7343-451F-AB4A-1CE294A4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005593E-DA4C-453D-8C49-169A0EB47051}"/>
              </a:ext>
            </a:extLst>
          </p:cNvPr>
          <p:cNvPicPr>
            <a:picLocks noChangeAspect="1"/>
          </p:cNvPicPr>
          <p:nvPr/>
        </p:nvPicPr>
        <p:blipFill>
          <a:blip r:embed="rId3"/>
          <a:stretch>
            <a:fillRect/>
          </a:stretch>
        </p:blipFill>
        <p:spPr>
          <a:xfrm>
            <a:off x="1118988" y="1386262"/>
            <a:ext cx="6112382" cy="4080015"/>
          </a:xfrm>
          <a:prstGeom prst="rect">
            <a:avLst/>
          </a:prstGeom>
        </p:spPr>
      </p:pic>
      <p:sp>
        <p:nvSpPr>
          <p:cNvPr id="5" name="Content Placeholder 4">
            <a:extLst>
              <a:ext uri="{FF2B5EF4-FFF2-40B4-BE49-F238E27FC236}">
                <a16:creationId xmlns:a16="http://schemas.microsoft.com/office/drawing/2014/main" id="{C1FE32C7-FCE5-44B5-ACE8-A92829923F08}"/>
              </a:ext>
            </a:extLst>
          </p:cNvPr>
          <p:cNvSpPr>
            <a:spLocks noGrp="1"/>
          </p:cNvSpPr>
          <p:nvPr>
            <p:ph idx="1"/>
          </p:nvPr>
        </p:nvSpPr>
        <p:spPr>
          <a:xfrm>
            <a:off x="8036041" y="2249487"/>
            <a:ext cx="3281004" cy="3541714"/>
          </a:xfrm>
        </p:spPr>
        <p:txBody>
          <a:bodyPr>
            <a:normAutofit/>
          </a:bodyPr>
          <a:lstStyle/>
          <a:p>
            <a:pPr marL="0" indent="0">
              <a:buNone/>
            </a:pPr>
            <a:r>
              <a:rPr lang="en-US" sz="1800" dirty="0">
                <a:solidFill>
                  <a:srgbClr val="FFFFFF"/>
                </a:solidFill>
              </a:rPr>
              <a:t>… while the receiver senses the light and will change the output from high to low when it detects infrared light. By running the transmitter and the receiver output line continuously, a device can become a line tracker. </a:t>
            </a:r>
          </a:p>
          <a:p>
            <a:pPr marL="0" indent="0">
              <a:buNone/>
            </a:pPr>
            <a:endParaRPr lang="en-US" sz="1800" dirty="0">
              <a:solidFill>
                <a:srgbClr val="FFFFFF"/>
              </a:solidFill>
            </a:endParaRPr>
          </a:p>
          <a:p>
            <a:pPr marL="0" indent="0">
              <a:buNone/>
            </a:pPr>
            <a:endParaRPr lang="en-US" sz="1800" dirty="0">
              <a:solidFill>
                <a:srgbClr val="FFFFFF"/>
              </a:solidFill>
            </a:endParaRPr>
          </a:p>
        </p:txBody>
      </p:sp>
    </p:spTree>
    <p:extLst>
      <p:ext uri="{BB962C8B-B14F-4D97-AF65-F5344CB8AC3E}">
        <p14:creationId xmlns:p14="http://schemas.microsoft.com/office/powerpoint/2010/main" val="172665780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E1DDAD8-1D10-4640-A034-BE90015E37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1" name="Rectangle 10">
              <a:extLst>
                <a:ext uri="{FF2B5EF4-FFF2-40B4-BE49-F238E27FC236}">
                  <a16:creationId xmlns:a16="http://schemas.microsoft.com/office/drawing/2014/main" id="{52FE7688-721D-4A97-B007-BDE056094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9E73A810-8571-4A9D-A3CB-336933AB4C0E}"/>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4" name="Title 3">
            <a:extLst>
              <a:ext uri="{FF2B5EF4-FFF2-40B4-BE49-F238E27FC236}">
                <a16:creationId xmlns:a16="http://schemas.microsoft.com/office/drawing/2014/main" id="{7BE5C8B7-645C-404A-A029-CED8B143AB8D}"/>
              </a:ext>
            </a:extLst>
          </p:cNvPr>
          <p:cNvSpPr>
            <a:spLocks noGrp="1"/>
          </p:cNvSpPr>
          <p:nvPr>
            <p:ph type="title"/>
          </p:nvPr>
        </p:nvSpPr>
        <p:spPr>
          <a:xfrm>
            <a:off x="7962519" y="618518"/>
            <a:ext cx="3084891" cy="1478570"/>
          </a:xfrm>
        </p:spPr>
        <p:txBody>
          <a:bodyPr>
            <a:normAutofit/>
          </a:bodyPr>
          <a:lstStyle/>
          <a:p>
            <a:r>
              <a:rPr lang="en-US" sz="3200"/>
              <a:t>What effects it </a:t>
            </a:r>
          </a:p>
        </p:txBody>
      </p:sp>
      <p:pic>
        <p:nvPicPr>
          <p:cNvPr id="2" name="Picture 1">
            <a:extLst>
              <a:ext uri="{FF2B5EF4-FFF2-40B4-BE49-F238E27FC236}">
                <a16:creationId xmlns:a16="http://schemas.microsoft.com/office/drawing/2014/main" id="{4C8BF9BE-0F31-434F-AD7D-C5E5A2EE3FD6}"/>
              </a:ext>
            </a:extLst>
          </p:cNvPr>
          <p:cNvPicPr>
            <a:picLocks noChangeAspect="1"/>
          </p:cNvPicPr>
          <p:nvPr/>
        </p:nvPicPr>
        <p:blipFill rotWithShape="1">
          <a:blip r:embed="rId4"/>
          <a:srcRect l="25177" r="16409"/>
          <a:stretch/>
        </p:blipFill>
        <p:spPr>
          <a:xfrm>
            <a:off x="-5597" y="10"/>
            <a:ext cx="7558541" cy="6857990"/>
          </a:xfrm>
          <a:prstGeom prst="rect">
            <a:avLst/>
          </a:prstGeom>
        </p:spPr>
      </p:pic>
      <p:grpSp>
        <p:nvGrpSpPr>
          <p:cNvPr id="14" name="Group 13">
            <a:extLst>
              <a:ext uri="{FF2B5EF4-FFF2-40B4-BE49-F238E27FC236}">
                <a16:creationId xmlns:a16="http://schemas.microsoft.com/office/drawing/2014/main" id="{FD642FB6-2808-4BC5-AE0B-7302C24B78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5" name="Rectangle 14">
              <a:extLst>
                <a:ext uri="{FF2B5EF4-FFF2-40B4-BE49-F238E27FC236}">
                  <a16:creationId xmlns:a16="http://schemas.microsoft.com/office/drawing/2014/main" id="{0B0B8F04-D9A7-48E5-A29C-51A66B59DFF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6" name="Freeform 6">
              <a:extLst>
                <a:ext uri="{FF2B5EF4-FFF2-40B4-BE49-F238E27FC236}">
                  <a16:creationId xmlns:a16="http://schemas.microsoft.com/office/drawing/2014/main" id="{D6D18883-6BFF-42BB-8088-FCCF83F9CF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 name="Freeform 7">
              <a:extLst>
                <a:ext uri="{FF2B5EF4-FFF2-40B4-BE49-F238E27FC236}">
                  <a16:creationId xmlns:a16="http://schemas.microsoft.com/office/drawing/2014/main" id="{1D0FEFB3-A009-4D0F-9107-C0B17786FB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8" name="Rectangle 17">
              <a:extLst>
                <a:ext uri="{FF2B5EF4-FFF2-40B4-BE49-F238E27FC236}">
                  <a16:creationId xmlns:a16="http://schemas.microsoft.com/office/drawing/2014/main" id="{78E86C7F-B981-4448-8A1A-856F7124FF4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9" name="Freeform 9">
              <a:extLst>
                <a:ext uri="{FF2B5EF4-FFF2-40B4-BE49-F238E27FC236}">
                  <a16:creationId xmlns:a16="http://schemas.microsoft.com/office/drawing/2014/main" id="{4C6CFFD9-BA00-4184-8310-5FC9550954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10">
              <a:extLst>
                <a:ext uri="{FF2B5EF4-FFF2-40B4-BE49-F238E27FC236}">
                  <a16:creationId xmlns:a16="http://schemas.microsoft.com/office/drawing/2014/main" id="{A1892DF3-4848-496C-8664-DFD32EE25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11">
              <a:extLst>
                <a:ext uri="{FF2B5EF4-FFF2-40B4-BE49-F238E27FC236}">
                  <a16:creationId xmlns:a16="http://schemas.microsoft.com/office/drawing/2014/main" id="{D6DB8C30-651E-4D8F-A70C-163FC5842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12">
              <a:extLst>
                <a:ext uri="{FF2B5EF4-FFF2-40B4-BE49-F238E27FC236}">
                  <a16:creationId xmlns:a16="http://schemas.microsoft.com/office/drawing/2014/main" id="{563DFB81-F969-4F44-BA6C-6347956423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13">
              <a:extLst>
                <a:ext uri="{FF2B5EF4-FFF2-40B4-BE49-F238E27FC236}">
                  <a16:creationId xmlns:a16="http://schemas.microsoft.com/office/drawing/2014/main" id="{8E5DE346-AFCA-40DA-B5E2-93A86EA54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14">
              <a:extLst>
                <a:ext uri="{FF2B5EF4-FFF2-40B4-BE49-F238E27FC236}">
                  <a16:creationId xmlns:a16="http://schemas.microsoft.com/office/drawing/2014/main" id="{77A34306-2AE8-43D0-9686-E97B3B53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15">
              <a:extLst>
                <a:ext uri="{FF2B5EF4-FFF2-40B4-BE49-F238E27FC236}">
                  <a16:creationId xmlns:a16="http://schemas.microsoft.com/office/drawing/2014/main" id="{B9CC10F0-FFCD-4CB9-AF4C-22722D20B7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16">
              <a:extLst>
                <a:ext uri="{FF2B5EF4-FFF2-40B4-BE49-F238E27FC236}">
                  <a16:creationId xmlns:a16="http://schemas.microsoft.com/office/drawing/2014/main" id="{2A6B0E38-C962-4491-BFDA-75378B4D67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17">
              <a:extLst>
                <a:ext uri="{FF2B5EF4-FFF2-40B4-BE49-F238E27FC236}">
                  <a16:creationId xmlns:a16="http://schemas.microsoft.com/office/drawing/2014/main" id="{655F640B-8407-487C-8696-F4745147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18">
              <a:extLst>
                <a:ext uri="{FF2B5EF4-FFF2-40B4-BE49-F238E27FC236}">
                  <a16:creationId xmlns:a16="http://schemas.microsoft.com/office/drawing/2014/main" id="{FAB4F099-4FF6-4410-A5B9-2A5355719C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19">
              <a:extLst>
                <a:ext uri="{FF2B5EF4-FFF2-40B4-BE49-F238E27FC236}">
                  <a16:creationId xmlns:a16="http://schemas.microsoft.com/office/drawing/2014/main" id="{6FE80B6E-3DA9-4304-9925-12E578C4E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20">
              <a:extLst>
                <a:ext uri="{FF2B5EF4-FFF2-40B4-BE49-F238E27FC236}">
                  <a16:creationId xmlns:a16="http://schemas.microsoft.com/office/drawing/2014/main" id="{67D1CB75-0CBA-4E13-924C-21F221D7BF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21">
              <a:extLst>
                <a:ext uri="{FF2B5EF4-FFF2-40B4-BE49-F238E27FC236}">
                  <a16:creationId xmlns:a16="http://schemas.microsoft.com/office/drawing/2014/main" id="{F2CC783B-FA45-4777-A76A-982B285C7C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22">
              <a:extLst>
                <a:ext uri="{FF2B5EF4-FFF2-40B4-BE49-F238E27FC236}">
                  <a16:creationId xmlns:a16="http://schemas.microsoft.com/office/drawing/2014/main" id="{D68F4DD3-D736-4B78-972E-F5128CFBE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23">
              <a:extLst>
                <a:ext uri="{FF2B5EF4-FFF2-40B4-BE49-F238E27FC236}">
                  <a16:creationId xmlns:a16="http://schemas.microsoft.com/office/drawing/2014/main" id="{B14AF103-15B3-4796-A71A-297D37E176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24">
              <a:extLst>
                <a:ext uri="{FF2B5EF4-FFF2-40B4-BE49-F238E27FC236}">
                  <a16:creationId xmlns:a16="http://schemas.microsoft.com/office/drawing/2014/main" id="{B0B240FB-0453-4B6F-9F9B-C2C3305AC5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25">
              <a:extLst>
                <a:ext uri="{FF2B5EF4-FFF2-40B4-BE49-F238E27FC236}">
                  <a16:creationId xmlns:a16="http://schemas.microsoft.com/office/drawing/2014/main" id="{EBBBDCEE-433E-40F3-B49D-375CB162A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26">
              <a:extLst>
                <a:ext uri="{FF2B5EF4-FFF2-40B4-BE49-F238E27FC236}">
                  <a16:creationId xmlns:a16="http://schemas.microsoft.com/office/drawing/2014/main" id="{09B123C6-141E-4A37-B5A7-27E7764FA1F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27">
              <a:extLst>
                <a:ext uri="{FF2B5EF4-FFF2-40B4-BE49-F238E27FC236}">
                  <a16:creationId xmlns:a16="http://schemas.microsoft.com/office/drawing/2014/main" id="{1FA1F521-36A1-49FF-84A7-229E8970F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28">
              <a:extLst>
                <a:ext uri="{FF2B5EF4-FFF2-40B4-BE49-F238E27FC236}">
                  <a16:creationId xmlns:a16="http://schemas.microsoft.com/office/drawing/2014/main" id="{DE512F89-D901-4487-A42C-02345EC5FC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29">
              <a:extLst>
                <a:ext uri="{FF2B5EF4-FFF2-40B4-BE49-F238E27FC236}">
                  <a16:creationId xmlns:a16="http://schemas.microsoft.com/office/drawing/2014/main" id="{ED3ED0E5-3226-4B78-B3EA-C591824B8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Freeform 30">
              <a:extLst>
                <a:ext uri="{FF2B5EF4-FFF2-40B4-BE49-F238E27FC236}">
                  <a16:creationId xmlns:a16="http://schemas.microsoft.com/office/drawing/2014/main" id="{9CBB1F68-B6DE-4ECF-B20F-328F9811E2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1" name="Freeform 31">
              <a:extLst>
                <a:ext uri="{FF2B5EF4-FFF2-40B4-BE49-F238E27FC236}">
                  <a16:creationId xmlns:a16="http://schemas.microsoft.com/office/drawing/2014/main" id="{A566C551-9523-4D97-A8CF-5C91F436C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Freeform 32">
              <a:extLst>
                <a:ext uri="{FF2B5EF4-FFF2-40B4-BE49-F238E27FC236}">
                  <a16:creationId xmlns:a16="http://schemas.microsoft.com/office/drawing/2014/main" id="{9E166BA0-9268-4419-9332-2D30C21239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3" name="Rectangle 42">
              <a:extLst>
                <a:ext uri="{FF2B5EF4-FFF2-40B4-BE49-F238E27FC236}">
                  <a16:creationId xmlns:a16="http://schemas.microsoft.com/office/drawing/2014/main" id="{B700C031-AA54-4DC7-B8A2-2569B3FA653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4" name="Freeform 34">
              <a:extLst>
                <a:ext uri="{FF2B5EF4-FFF2-40B4-BE49-F238E27FC236}">
                  <a16:creationId xmlns:a16="http://schemas.microsoft.com/office/drawing/2014/main" id="{03045EC8-ECC8-473F-8786-DE266F05B1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Freeform 35">
              <a:extLst>
                <a:ext uri="{FF2B5EF4-FFF2-40B4-BE49-F238E27FC236}">
                  <a16:creationId xmlns:a16="http://schemas.microsoft.com/office/drawing/2014/main" id="{9337EBA2-5088-4A44-8C0B-A6EE78989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36">
              <a:extLst>
                <a:ext uri="{FF2B5EF4-FFF2-40B4-BE49-F238E27FC236}">
                  <a16:creationId xmlns:a16="http://schemas.microsoft.com/office/drawing/2014/main" id="{3486A705-2593-45C9-A13E-8E2FB7C35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37">
              <a:extLst>
                <a:ext uri="{FF2B5EF4-FFF2-40B4-BE49-F238E27FC236}">
                  <a16:creationId xmlns:a16="http://schemas.microsoft.com/office/drawing/2014/main" id="{F357321C-6DEE-4D02-A997-75E47EE0E0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38">
              <a:extLst>
                <a:ext uri="{FF2B5EF4-FFF2-40B4-BE49-F238E27FC236}">
                  <a16:creationId xmlns:a16="http://schemas.microsoft.com/office/drawing/2014/main" id="{D0B8F87F-3530-4BCD-A8E5-C1B83707B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39">
              <a:extLst>
                <a:ext uri="{FF2B5EF4-FFF2-40B4-BE49-F238E27FC236}">
                  <a16:creationId xmlns:a16="http://schemas.microsoft.com/office/drawing/2014/main" id="{5BE86BA3-AB0E-4F70-A552-0D9EB9E98E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40">
              <a:extLst>
                <a:ext uri="{FF2B5EF4-FFF2-40B4-BE49-F238E27FC236}">
                  <a16:creationId xmlns:a16="http://schemas.microsoft.com/office/drawing/2014/main" id="{DF5FE773-B9AE-4A3F-8EDC-165CE579BD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41">
              <a:extLst>
                <a:ext uri="{FF2B5EF4-FFF2-40B4-BE49-F238E27FC236}">
                  <a16:creationId xmlns:a16="http://schemas.microsoft.com/office/drawing/2014/main" id="{4A03D7BE-B358-4F8B-85EA-65E0CBF2D1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Freeform 42">
              <a:extLst>
                <a:ext uri="{FF2B5EF4-FFF2-40B4-BE49-F238E27FC236}">
                  <a16:creationId xmlns:a16="http://schemas.microsoft.com/office/drawing/2014/main" id="{A6548877-0957-435B-A419-389A278E57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Freeform 43">
              <a:extLst>
                <a:ext uri="{FF2B5EF4-FFF2-40B4-BE49-F238E27FC236}">
                  <a16:creationId xmlns:a16="http://schemas.microsoft.com/office/drawing/2014/main" id="{B2D5EA95-9E60-468A-8DA1-40F05C9BDA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Freeform 44">
              <a:extLst>
                <a:ext uri="{FF2B5EF4-FFF2-40B4-BE49-F238E27FC236}">
                  <a16:creationId xmlns:a16="http://schemas.microsoft.com/office/drawing/2014/main" id="{C9B409CE-11E5-40D1-8C9B-86614EAE2A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5" name="Rectangle 54">
              <a:extLst>
                <a:ext uri="{FF2B5EF4-FFF2-40B4-BE49-F238E27FC236}">
                  <a16:creationId xmlns:a16="http://schemas.microsoft.com/office/drawing/2014/main" id="{9E594AF5-DB50-4227-AC2F-10EE5233C41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6" name="Freeform 46">
              <a:extLst>
                <a:ext uri="{FF2B5EF4-FFF2-40B4-BE49-F238E27FC236}">
                  <a16:creationId xmlns:a16="http://schemas.microsoft.com/office/drawing/2014/main" id="{9335DCAF-74A2-4994-B5BF-1C079A40A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7" name="Freeform 47">
              <a:extLst>
                <a:ext uri="{FF2B5EF4-FFF2-40B4-BE49-F238E27FC236}">
                  <a16:creationId xmlns:a16="http://schemas.microsoft.com/office/drawing/2014/main" id="{1DC8E1A2-0C6B-4BA9-85F4-3645AED5DE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8" name="Freeform 48">
              <a:extLst>
                <a:ext uri="{FF2B5EF4-FFF2-40B4-BE49-F238E27FC236}">
                  <a16:creationId xmlns:a16="http://schemas.microsoft.com/office/drawing/2014/main" id="{28F38DE0-3BEE-441A-8212-E77DA2328A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49">
              <a:extLst>
                <a:ext uri="{FF2B5EF4-FFF2-40B4-BE49-F238E27FC236}">
                  <a16:creationId xmlns:a16="http://schemas.microsoft.com/office/drawing/2014/main" id="{AE81208E-D239-496C-A312-506B0241B3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50">
              <a:extLst>
                <a:ext uri="{FF2B5EF4-FFF2-40B4-BE49-F238E27FC236}">
                  <a16:creationId xmlns:a16="http://schemas.microsoft.com/office/drawing/2014/main" id="{242FE966-DDA4-4668-B8D6-C4B0D4C78E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51">
              <a:extLst>
                <a:ext uri="{FF2B5EF4-FFF2-40B4-BE49-F238E27FC236}">
                  <a16:creationId xmlns:a16="http://schemas.microsoft.com/office/drawing/2014/main" id="{FB0A5F60-550F-4025-9DCE-6F42A7C06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52">
              <a:extLst>
                <a:ext uri="{FF2B5EF4-FFF2-40B4-BE49-F238E27FC236}">
                  <a16:creationId xmlns:a16="http://schemas.microsoft.com/office/drawing/2014/main" id="{D7B61D18-4A61-44C9-A809-40639E8C1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53">
              <a:extLst>
                <a:ext uri="{FF2B5EF4-FFF2-40B4-BE49-F238E27FC236}">
                  <a16:creationId xmlns:a16="http://schemas.microsoft.com/office/drawing/2014/main" id="{CB26E7EB-DC12-4BA7-B5DE-09EF2C1D0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54">
              <a:extLst>
                <a:ext uri="{FF2B5EF4-FFF2-40B4-BE49-F238E27FC236}">
                  <a16:creationId xmlns:a16="http://schemas.microsoft.com/office/drawing/2014/main" id="{921237B4-9D85-4611-851F-5DBD71544A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5" name="Freeform 55">
              <a:extLst>
                <a:ext uri="{FF2B5EF4-FFF2-40B4-BE49-F238E27FC236}">
                  <a16:creationId xmlns:a16="http://schemas.microsoft.com/office/drawing/2014/main" id="{C91509DE-9FAA-4E84-BCC1-CDDBEA8AC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6" name="Freeform 56">
              <a:extLst>
                <a:ext uri="{FF2B5EF4-FFF2-40B4-BE49-F238E27FC236}">
                  <a16:creationId xmlns:a16="http://schemas.microsoft.com/office/drawing/2014/main" id="{C7029B06-6A09-4E46-BA86-F3C66DBDD4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7" name="Freeform 57">
              <a:extLst>
                <a:ext uri="{FF2B5EF4-FFF2-40B4-BE49-F238E27FC236}">
                  <a16:creationId xmlns:a16="http://schemas.microsoft.com/office/drawing/2014/main" id="{FF4ACFBF-D1F2-47B1-B0EB-F08C6508B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8" name="Freeform 58">
              <a:extLst>
                <a:ext uri="{FF2B5EF4-FFF2-40B4-BE49-F238E27FC236}">
                  <a16:creationId xmlns:a16="http://schemas.microsoft.com/office/drawing/2014/main" id="{A6FD1991-3A0E-4F63-BAD9-A98C298604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5" name="Content Placeholder 4">
            <a:extLst>
              <a:ext uri="{FF2B5EF4-FFF2-40B4-BE49-F238E27FC236}">
                <a16:creationId xmlns:a16="http://schemas.microsoft.com/office/drawing/2014/main" id="{C1FE32C7-FCE5-44B5-ACE8-A92829923F08}"/>
              </a:ext>
            </a:extLst>
          </p:cNvPr>
          <p:cNvSpPr>
            <a:spLocks noGrp="1"/>
          </p:cNvSpPr>
          <p:nvPr>
            <p:ph idx="1"/>
          </p:nvPr>
        </p:nvSpPr>
        <p:spPr>
          <a:xfrm>
            <a:off x="7962519" y="2249487"/>
            <a:ext cx="3084892" cy="3541714"/>
          </a:xfrm>
        </p:spPr>
        <p:txBody>
          <a:bodyPr>
            <a:normAutofit/>
          </a:bodyPr>
          <a:lstStyle/>
          <a:p>
            <a:pPr marL="0" indent="0">
              <a:lnSpc>
                <a:spcPct val="110000"/>
              </a:lnSpc>
              <a:buNone/>
            </a:pPr>
            <a:r>
              <a:rPr lang="en-US" sz="1800"/>
              <a:t>The BEST IR system relies on sensing infrared rays. Different lighting factors, such as sunlight and fluorescent light can affect the transmitter.  </a:t>
            </a:r>
          </a:p>
          <a:p>
            <a:pPr marL="0" indent="0">
              <a:lnSpc>
                <a:spcPct val="110000"/>
              </a:lnSpc>
              <a:buNone/>
            </a:pPr>
            <a:r>
              <a:rPr lang="en-US" sz="1800"/>
              <a:t>Sunlight is itself a composition of a range of waves including the IR waves.</a:t>
            </a:r>
          </a:p>
          <a:p>
            <a:pPr marL="0" indent="0">
              <a:lnSpc>
                <a:spcPct val="110000"/>
              </a:lnSpc>
              <a:buNone/>
            </a:pPr>
            <a:r>
              <a:rPr lang="en-US" sz="1800"/>
              <a:t>So the receiver treats it as a signal.</a:t>
            </a:r>
          </a:p>
          <a:p>
            <a:pPr marL="0" indent="0">
              <a:lnSpc>
                <a:spcPct val="110000"/>
              </a:lnSpc>
              <a:buNone/>
            </a:pPr>
            <a:endParaRPr lang="en-US" sz="1800"/>
          </a:p>
        </p:txBody>
      </p:sp>
    </p:spTree>
    <p:extLst>
      <p:ext uri="{BB962C8B-B14F-4D97-AF65-F5344CB8AC3E}">
        <p14:creationId xmlns:p14="http://schemas.microsoft.com/office/powerpoint/2010/main" val="1713400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E5C8B7-645C-404A-A029-CED8B143AB8D}"/>
              </a:ext>
            </a:extLst>
          </p:cNvPr>
          <p:cNvSpPr>
            <a:spLocks noGrp="1"/>
          </p:cNvSpPr>
          <p:nvPr>
            <p:ph type="title"/>
          </p:nvPr>
        </p:nvSpPr>
        <p:spPr>
          <a:xfrm>
            <a:off x="1141413" y="618518"/>
            <a:ext cx="9905998" cy="1478570"/>
          </a:xfrm>
        </p:spPr>
        <p:txBody>
          <a:bodyPr>
            <a:normAutofit/>
          </a:bodyPr>
          <a:lstStyle/>
          <a:p>
            <a:pPr algn="ctr"/>
            <a:r>
              <a:rPr lang="en-US" dirty="0"/>
              <a:t>What effects it </a:t>
            </a:r>
          </a:p>
        </p:txBody>
      </p:sp>
      <p:sp>
        <p:nvSpPr>
          <p:cNvPr id="5" name="Content Placeholder 4">
            <a:extLst>
              <a:ext uri="{FF2B5EF4-FFF2-40B4-BE49-F238E27FC236}">
                <a16:creationId xmlns:a16="http://schemas.microsoft.com/office/drawing/2014/main" id="{C1FE32C7-FCE5-44B5-ACE8-A92829923F08}"/>
              </a:ext>
            </a:extLst>
          </p:cNvPr>
          <p:cNvSpPr>
            <a:spLocks noGrp="1"/>
          </p:cNvSpPr>
          <p:nvPr>
            <p:ph idx="1"/>
          </p:nvPr>
        </p:nvSpPr>
        <p:spPr>
          <a:xfrm>
            <a:off x="1141413" y="1873567"/>
            <a:ext cx="4844521" cy="3541714"/>
          </a:xfrm>
        </p:spPr>
        <p:txBody>
          <a:bodyPr anchor="ctr">
            <a:normAutofit/>
          </a:bodyPr>
          <a:lstStyle/>
          <a:p>
            <a:pPr marL="0" indent="0">
              <a:buNone/>
            </a:pPr>
            <a:r>
              <a:rPr lang="en-US" dirty="0"/>
              <a:t>Adding special receiver lenses can be added to block out the sunlight or any other type of light that causes interference.</a:t>
            </a:r>
          </a:p>
        </p:txBody>
      </p:sp>
      <p:pic>
        <p:nvPicPr>
          <p:cNvPr id="3" name="Picture 2">
            <a:extLst>
              <a:ext uri="{FF2B5EF4-FFF2-40B4-BE49-F238E27FC236}">
                <a16:creationId xmlns:a16="http://schemas.microsoft.com/office/drawing/2014/main" id="{595BAE79-7711-4884-B33A-047031B35EA1}"/>
              </a:ext>
            </a:extLst>
          </p:cNvPr>
          <p:cNvPicPr>
            <a:picLocks noChangeAspect="1"/>
          </p:cNvPicPr>
          <p:nvPr/>
        </p:nvPicPr>
        <p:blipFill rotWithShape="1">
          <a:blip r:embed="rId3"/>
          <a:srcRect r="3" b="1913"/>
          <a:stretch/>
        </p:blipFill>
        <p:spPr>
          <a:xfrm>
            <a:off x="6392335" y="2497720"/>
            <a:ext cx="4655075" cy="304789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307147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1FE32C7-FCE5-44B5-ACE8-A92829923F08}"/>
              </a:ext>
            </a:extLst>
          </p:cNvPr>
          <p:cNvSpPr>
            <a:spLocks noGrp="1"/>
          </p:cNvSpPr>
          <p:nvPr>
            <p:ph idx="1"/>
          </p:nvPr>
        </p:nvSpPr>
        <p:spPr>
          <a:xfrm>
            <a:off x="1177286" y="1942465"/>
            <a:ext cx="5894388" cy="2964815"/>
          </a:xfrm>
        </p:spPr>
        <p:txBody>
          <a:bodyPr>
            <a:normAutofit/>
          </a:bodyPr>
          <a:lstStyle/>
          <a:p>
            <a:pPr marL="0" indent="0">
              <a:lnSpc>
                <a:spcPct val="110000"/>
              </a:lnSpc>
              <a:buNone/>
            </a:pPr>
            <a:r>
              <a:rPr lang="en-US" sz="2000" dirty="0"/>
              <a:t>Inside a building, fluorescent lighting can adversely affect a transmitter.  Fluorescent lights flash on and off 120 times each second.  Our eyes don’t notice this action, but a fast-electronic detector will easily notice the flicker.</a:t>
            </a:r>
          </a:p>
          <a:p>
            <a:pPr marL="0" indent="0">
              <a:lnSpc>
                <a:spcPct val="110000"/>
              </a:lnSpc>
              <a:buNone/>
            </a:pPr>
            <a:r>
              <a:rPr lang="en-US" sz="2000" dirty="0"/>
              <a:t>Your team will need to consider how to adapt to the environment in which your IR System will be working. </a:t>
            </a:r>
          </a:p>
          <a:p>
            <a:pPr marL="0" indent="0">
              <a:lnSpc>
                <a:spcPct val="110000"/>
              </a:lnSpc>
              <a:buNone/>
            </a:pPr>
            <a:endParaRPr lang="en-US" sz="1900" dirty="0"/>
          </a:p>
        </p:txBody>
      </p:sp>
      <p:pic>
        <p:nvPicPr>
          <p:cNvPr id="6" name="Picture 5" descr="A picture containing ceiling, platform, floor, station&#10;&#10;Description automatically generated">
            <a:extLst>
              <a:ext uri="{FF2B5EF4-FFF2-40B4-BE49-F238E27FC236}">
                <a16:creationId xmlns:a16="http://schemas.microsoft.com/office/drawing/2014/main" id="{876A4472-541D-424D-A593-D8A2C61EA884}"/>
              </a:ext>
            </a:extLst>
          </p:cNvPr>
          <p:cNvPicPr>
            <a:picLocks noChangeAspect="1"/>
          </p:cNvPicPr>
          <p:nvPr/>
        </p:nvPicPr>
        <p:blipFill rotWithShape="1">
          <a:blip r:embed="rId3"/>
          <a:srcRect l="10603" r="36500" b="-2"/>
          <a:stretch/>
        </p:blipFill>
        <p:spPr>
          <a:xfrm>
            <a:off x="7619998" y="780235"/>
            <a:ext cx="3425199" cy="484033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1499006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73" name="Picture 2">
            <a:extLst>
              <a:ext uri="{FF2B5EF4-FFF2-40B4-BE49-F238E27FC236}">
                <a16:creationId xmlns:a16="http://schemas.microsoft.com/office/drawing/2014/main" id="{50C065C3-0FE3-4452-B765-CB05BBB2A9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nvGrpSpPr>
          <p:cNvPr id="75" name="Group 74">
            <a:extLst>
              <a:ext uri="{FF2B5EF4-FFF2-40B4-BE49-F238E27FC236}">
                <a16:creationId xmlns:a16="http://schemas.microsoft.com/office/drawing/2014/main" id="{9795E515-5F57-431F-9A0D-3A0419DF75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76" name="Rectangle 5">
              <a:extLst>
                <a:ext uri="{FF2B5EF4-FFF2-40B4-BE49-F238E27FC236}">
                  <a16:creationId xmlns:a16="http://schemas.microsoft.com/office/drawing/2014/main" id="{D45BCBFE-0478-4767-BF2E-FC2C548BA6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77" name="Freeform 6">
              <a:extLst>
                <a:ext uri="{FF2B5EF4-FFF2-40B4-BE49-F238E27FC236}">
                  <a16:creationId xmlns:a16="http://schemas.microsoft.com/office/drawing/2014/main" id="{E903928F-F6DA-470C-81A0-CF7D9DE034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8" name="Freeform 7">
              <a:extLst>
                <a:ext uri="{FF2B5EF4-FFF2-40B4-BE49-F238E27FC236}">
                  <a16:creationId xmlns:a16="http://schemas.microsoft.com/office/drawing/2014/main" id="{ADA095F6-E326-4450-A2D6-DB2BF989B8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9" name="Rectangle 8">
              <a:extLst>
                <a:ext uri="{FF2B5EF4-FFF2-40B4-BE49-F238E27FC236}">
                  <a16:creationId xmlns:a16="http://schemas.microsoft.com/office/drawing/2014/main" id="{6B067F9A-FDF2-49EC-B4FF-CD4B90F7892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80" name="Freeform 9">
              <a:extLst>
                <a:ext uri="{FF2B5EF4-FFF2-40B4-BE49-F238E27FC236}">
                  <a16:creationId xmlns:a16="http://schemas.microsoft.com/office/drawing/2014/main" id="{F1331213-D19D-49FC-8616-168A14565A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1" name="Freeform 10">
              <a:extLst>
                <a:ext uri="{FF2B5EF4-FFF2-40B4-BE49-F238E27FC236}">
                  <a16:creationId xmlns:a16="http://schemas.microsoft.com/office/drawing/2014/main" id="{2ADFE242-96FC-4A14-8C59-90CD6DE1D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2" name="Freeform 11">
              <a:extLst>
                <a:ext uri="{FF2B5EF4-FFF2-40B4-BE49-F238E27FC236}">
                  <a16:creationId xmlns:a16="http://schemas.microsoft.com/office/drawing/2014/main" id="{6A97B7BC-40BD-494B-9C6B-AF3045559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3" name="Freeform 12">
              <a:extLst>
                <a:ext uri="{FF2B5EF4-FFF2-40B4-BE49-F238E27FC236}">
                  <a16:creationId xmlns:a16="http://schemas.microsoft.com/office/drawing/2014/main" id="{3D7F35CF-F44C-491F-904D-A31ED83213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4" name="Freeform 13">
              <a:extLst>
                <a:ext uri="{FF2B5EF4-FFF2-40B4-BE49-F238E27FC236}">
                  <a16:creationId xmlns:a16="http://schemas.microsoft.com/office/drawing/2014/main" id="{84D9BF7E-18C2-452C-B139-4ED58D7A0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5" name="Freeform 14">
              <a:extLst>
                <a:ext uri="{FF2B5EF4-FFF2-40B4-BE49-F238E27FC236}">
                  <a16:creationId xmlns:a16="http://schemas.microsoft.com/office/drawing/2014/main" id="{700A6223-AD38-426F-A6FE-7926CAEF3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6" name="Freeform 15">
              <a:extLst>
                <a:ext uri="{FF2B5EF4-FFF2-40B4-BE49-F238E27FC236}">
                  <a16:creationId xmlns:a16="http://schemas.microsoft.com/office/drawing/2014/main" id="{D172AA94-449F-45EB-94E6-67C186C32D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7" name="Freeform 16">
              <a:extLst>
                <a:ext uri="{FF2B5EF4-FFF2-40B4-BE49-F238E27FC236}">
                  <a16:creationId xmlns:a16="http://schemas.microsoft.com/office/drawing/2014/main" id="{A7D4F697-8937-4F4C-83C5-770B3FCB82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8" name="Freeform 17">
              <a:extLst>
                <a:ext uri="{FF2B5EF4-FFF2-40B4-BE49-F238E27FC236}">
                  <a16:creationId xmlns:a16="http://schemas.microsoft.com/office/drawing/2014/main" id="{10AF1D59-5117-4D47-8414-4BB61F944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9" name="Freeform 18">
              <a:extLst>
                <a:ext uri="{FF2B5EF4-FFF2-40B4-BE49-F238E27FC236}">
                  <a16:creationId xmlns:a16="http://schemas.microsoft.com/office/drawing/2014/main" id="{2387DC33-88B3-4718-8C94-41659EA33A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0" name="Freeform 19">
              <a:extLst>
                <a:ext uri="{FF2B5EF4-FFF2-40B4-BE49-F238E27FC236}">
                  <a16:creationId xmlns:a16="http://schemas.microsoft.com/office/drawing/2014/main" id="{D4E7EC64-4763-4F04-B2E4-E400364D7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1" name="Freeform 20">
              <a:extLst>
                <a:ext uri="{FF2B5EF4-FFF2-40B4-BE49-F238E27FC236}">
                  <a16:creationId xmlns:a16="http://schemas.microsoft.com/office/drawing/2014/main" id="{581717DF-9FD4-47CB-9579-E34DF7E875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2" name="Freeform 21">
              <a:extLst>
                <a:ext uri="{FF2B5EF4-FFF2-40B4-BE49-F238E27FC236}">
                  <a16:creationId xmlns:a16="http://schemas.microsoft.com/office/drawing/2014/main" id="{BCD8EF50-6E58-4B2D-90B6-AFF236A73B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3" name="Freeform 22">
              <a:extLst>
                <a:ext uri="{FF2B5EF4-FFF2-40B4-BE49-F238E27FC236}">
                  <a16:creationId xmlns:a16="http://schemas.microsoft.com/office/drawing/2014/main" id="{6524A268-142A-4CBF-BB8B-DC1FCBC8F7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4" name="Freeform 23">
              <a:extLst>
                <a:ext uri="{FF2B5EF4-FFF2-40B4-BE49-F238E27FC236}">
                  <a16:creationId xmlns:a16="http://schemas.microsoft.com/office/drawing/2014/main" id="{56A0E6F3-B76B-4813-B44B-56CE11A8A0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5" name="Freeform 24">
              <a:extLst>
                <a:ext uri="{FF2B5EF4-FFF2-40B4-BE49-F238E27FC236}">
                  <a16:creationId xmlns:a16="http://schemas.microsoft.com/office/drawing/2014/main" id="{A74CED8D-B902-4B76-9CC8-30A09B2FA1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6" name="Freeform 25">
              <a:extLst>
                <a:ext uri="{FF2B5EF4-FFF2-40B4-BE49-F238E27FC236}">
                  <a16:creationId xmlns:a16="http://schemas.microsoft.com/office/drawing/2014/main" id="{ED007BD7-ED56-4566-B1FF-707160024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7" name="Freeform 26">
              <a:extLst>
                <a:ext uri="{FF2B5EF4-FFF2-40B4-BE49-F238E27FC236}">
                  <a16:creationId xmlns:a16="http://schemas.microsoft.com/office/drawing/2014/main" id="{90AD48D2-5BC8-4C80-B126-B1A201242B8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8" name="Freeform 27">
              <a:extLst>
                <a:ext uri="{FF2B5EF4-FFF2-40B4-BE49-F238E27FC236}">
                  <a16:creationId xmlns:a16="http://schemas.microsoft.com/office/drawing/2014/main" id="{BE14C82F-9F35-4D61-B758-7BCE32DEC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9" name="Freeform 28">
              <a:extLst>
                <a:ext uri="{FF2B5EF4-FFF2-40B4-BE49-F238E27FC236}">
                  <a16:creationId xmlns:a16="http://schemas.microsoft.com/office/drawing/2014/main" id="{6540CE06-9028-497A-AC64-CF0ED60A74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0" name="Freeform 29">
              <a:extLst>
                <a:ext uri="{FF2B5EF4-FFF2-40B4-BE49-F238E27FC236}">
                  <a16:creationId xmlns:a16="http://schemas.microsoft.com/office/drawing/2014/main" id="{A4825B3B-52CD-4F08-BA02-6C2B0EFED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1" name="Freeform 30">
              <a:extLst>
                <a:ext uri="{FF2B5EF4-FFF2-40B4-BE49-F238E27FC236}">
                  <a16:creationId xmlns:a16="http://schemas.microsoft.com/office/drawing/2014/main" id="{6877A5EF-B8B8-44D3-AA57-4BBF89206D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2" name="Freeform 31">
              <a:extLst>
                <a:ext uri="{FF2B5EF4-FFF2-40B4-BE49-F238E27FC236}">
                  <a16:creationId xmlns:a16="http://schemas.microsoft.com/office/drawing/2014/main" id="{00BB365C-9180-4208-92CF-AB6A88848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3" name="Freeform 32">
              <a:extLst>
                <a:ext uri="{FF2B5EF4-FFF2-40B4-BE49-F238E27FC236}">
                  <a16:creationId xmlns:a16="http://schemas.microsoft.com/office/drawing/2014/main" id="{8D1134D2-53A6-41D5-AC1A-5254A2FBD0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4" name="Rectangle 33">
              <a:extLst>
                <a:ext uri="{FF2B5EF4-FFF2-40B4-BE49-F238E27FC236}">
                  <a16:creationId xmlns:a16="http://schemas.microsoft.com/office/drawing/2014/main" id="{24C7FA73-07CD-479A-9B9E-DAD4D3B2BF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05" name="Freeform 34">
              <a:extLst>
                <a:ext uri="{FF2B5EF4-FFF2-40B4-BE49-F238E27FC236}">
                  <a16:creationId xmlns:a16="http://schemas.microsoft.com/office/drawing/2014/main" id="{AB24DF92-B081-4701-B58D-913261A00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6" name="Freeform 35">
              <a:extLst>
                <a:ext uri="{FF2B5EF4-FFF2-40B4-BE49-F238E27FC236}">
                  <a16:creationId xmlns:a16="http://schemas.microsoft.com/office/drawing/2014/main" id="{AB4DF275-6B82-4AA9-A7A9-138E631E30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7" name="Freeform 36">
              <a:extLst>
                <a:ext uri="{FF2B5EF4-FFF2-40B4-BE49-F238E27FC236}">
                  <a16:creationId xmlns:a16="http://schemas.microsoft.com/office/drawing/2014/main" id="{972A3812-16AD-453E-B1E6-9F39894F7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8" name="Freeform 37">
              <a:extLst>
                <a:ext uri="{FF2B5EF4-FFF2-40B4-BE49-F238E27FC236}">
                  <a16:creationId xmlns:a16="http://schemas.microsoft.com/office/drawing/2014/main" id="{8FB6759A-BAD8-4073-86A2-6DDD73DE2A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9" name="Freeform 38">
              <a:extLst>
                <a:ext uri="{FF2B5EF4-FFF2-40B4-BE49-F238E27FC236}">
                  <a16:creationId xmlns:a16="http://schemas.microsoft.com/office/drawing/2014/main" id="{9FCCB0F4-1178-47C1-9EE2-234EA715C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0" name="Freeform 39">
              <a:extLst>
                <a:ext uri="{FF2B5EF4-FFF2-40B4-BE49-F238E27FC236}">
                  <a16:creationId xmlns:a16="http://schemas.microsoft.com/office/drawing/2014/main" id="{CB01BF0B-7EB0-4C18-80BE-20D2EAC048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1" name="Freeform 40">
              <a:extLst>
                <a:ext uri="{FF2B5EF4-FFF2-40B4-BE49-F238E27FC236}">
                  <a16:creationId xmlns:a16="http://schemas.microsoft.com/office/drawing/2014/main" id="{3266E9DA-C937-48E0-8F98-90A467760F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2" name="Freeform 41">
              <a:extLst>
                <a:ext uri="{FF2B5EF4-FFF2-40B4-BE49-F238E27FC236}">
                  <a16:creationId xmlns:a16="http://schemas.microsoft.com/office/drawing/2014/main" id="{A8A9C00D-0425-4E68-A1DE-BCE5BD6BBD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3" name="Freeform 42">
              <a:extLst>
                <a:ext uri="{FF2B5EF4-FFF2-40B4-BE49-F238E27FC236}">
                  <a16:creationId xmlns:a16="http://schemas.microsoft.com/office/drawing/2014/main" id="{46230904-E744-4B55-84FF-826A6B737B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4" name="Freeform 43">
              <a:extLst>
                <a:ext uri="{FF2B5EF4-FFF2-40B4-BE49-F238E27FC236}">
                  <a16:creationId xmlns:a16="http://schemas.microsoft.com/office/drawing/2014/main" id="{D4291668-8AF0-4784-BC06-870768F53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5" name="Freeform 44">
              <a:extLst>
                <a:ext uri="{FF2B5EF4-FFF2-40B4-BE49-F238E27FC236}">
                  <a16:creationId xmlns:a16="http://schemas.microsoft.com/office/drawing/2014/main" id="{D917DCBD-774B-4AAF-92AE-D18289FFC4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6" name="Rectangle 45">
              <a:extLst>
                <a:ext uri="{FF2B5EF4-FFF2-40B4-BE49-F238E27FC236}">
                  <a16:creationId xmlns:a16="http://schemas.microsoft.com/office/drawing/2014/main" id="{9E50122E-0F19-4D65-9CB2-E22C3EA84AC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17" name="Freeform 46">
              <a:extLst>
                <a:ext uri="{FF2B5EF4-FFF2-40B4-BE49-F238E27FC236}">
                  <a16:creationId xmlns:a16="http://schemas.microsoft.com/office/drawing/2014/main" id="{BC28A765-6E8B-4352-BD0C-35474F70A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8" name="Freeform 47">
              <a:extLst>
                <a:ext uri="{FF2B5EF4-FFF2-40B4-BE49-F238E27FC236}">
                  <a16:creationId xmlns:a16="http://schemas.microsoft.com/office/drawing/2014/main" id="{0AC30A17-F494-44EB-9817-1B8B255CE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9" name="Freeform 48">
              <a:extLst>
                <a:ext uri="{FF2B5EF4-FFF2-40B4-BE49-F238E27FC236}">
                  <a16:creationId xmlns:a16="http://schemas.microsoft.com/office/drawing/2014/main" id="{6088D59F-32BD-4932-9C22-9AA0FCDA7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0" name="Freeform 49">
              <a:extLst>
                <a:ext uri="{FF2B5EF4-FFF2-40B4-BE49-F238E27FC236}">
                  <a16:creationId xmlns:a16="http://schemas.microsoft.com/office/drawing/2014/main" id="{B18BBE45-5F21-47FA-B291-AC802D7155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1" name="Freeform 50">
              <a:extLst>
                <a:ext uri="{FF2B5EF4-FFF2-40B4-BE49-F238E27FC236}">
                  <a16:creationId xmlns:a16="http://schemas.microsoft.com/office/drawing/2014/main" id="{A1BD992D-1C4B-4E69-A627-A45D8958E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2" name="Freeform 51">
              <a:extLst>
                <a:ext uri="{FF2B5EF4-FFF2-40B4-BE49-F238E27FC236}">
                  <a16:creationId xmlns:a16="http://schemas.microsoft.com/office/drawing/2014/main" id="{571C0498-7105-455E-8B0A-233F850F18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3" name="Freeform 52">
              <a:extLst>
                <a:ext uri="{FF2B5EF4-FFF2-40B4-BE49-F238E27FC236}">
                  <a16:creationId xmlns:a16="http://schemas.microsoft.com/office/drawing/2014/main" id="{F6FA78CC-C0B1-422F-B535-05580A971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4" name="Freeform 53">
              <a:extLst>
                <a:ext uri="{FF2B5EF4-FFF2-40B4-BE49-F238E27FC236}">
                  <a16:creationId xmlns:a16="http://schemas.microsoft.com/office/drawing/2014/main" id="{49A1BACF-EE5E-46F8-8968-D4CF18BC01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5" name="Freeform 54">
              <a:extLst>
                <a:ext uri="{FF2B5EF4-FFF2-40B4-BE49-F238E27FC236}">
                  <a16:creationId xmlns:a16="http://schemas.microsoft.com/office/drawing/2014/main" id="{0AF8DFAF-8AF7-453E-AED7-89E59FBD7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6" name="Freeform 55">
              <a:extLst>
                <a:ext uri="{FF2B5EF4-FFF2-40B4-BE49-F238E27FC236}">
                  <a16:creationId xmlns:a16="http://schemas.microsoft.com/office/drawing/2014/main" id="{F8C26D97-8DA4-4556-92E4-2AE66B36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7" name="Freeform 56">
              <a:extLst>
                <a:ext uri="{FF2B5EF4-FFF2-40B4-BE49-F238E27FC236}">
                  <a16:creationId xmlns:a16="http://schemas.microsoft.com/office/drawing/2014/main" id="{EEF9D855-A8A7-44CC-919C-BEA327F254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8" name="Freeform 57">
              <a:extLst>
                <a:ext uri="{FF2B5EF4-FFF2-40B4-BE49-F238E27FC236}">
                  <a16:creationId xmlns:a16="http://schemas.microsoft.com/office/drawing/2014/main" id="{11F0B045-803C-4067-A182-066EEB2C4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9" name="Freeform 58">
              <a:extLst>
                <a:ext uri="{FF2B5EF4-FFF2-40B4-BE49-F238E27FC236}">
                  <a16:creationId xmlns:a16="http://schemas.microsoft.com/office/drawing/2014/main" id="{3C1FCACB-EFEF-4B54-99A6-E327A637C2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grpSp>
        <p:nvGrpSpPr>
          <p:cNvPr id="131" name="Group 130">
            <a:extLst>
              <a:ext uri="{FF2B5EF4-FFF2-40B4-BE49-F238E27FC236}">
                <a16:creationId xmlns:a16="http://schemas.microsoft.com/office/drawing/2014/main" id="{316DCFC9-6877-407C-8170-608FCB8E35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32" name="Rectangle 131">
              <a:extLst>
                <a:ext uri="{FF2B5EF4-FFF2-40B4-BE49-F238E27FC236}">
                  <a16:creationId xmlns:a16="http://schemas.microsoft.com/office/drawing/2014/main" id="{F7D8B73A-1349-4BA6-8F85-03A21ED56E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Picture 2">
              <a:extLst>
                <a:ext uri="{FF2B5EF4-FFF2-40B4-BE49-F238E27FC236}">
                  <a16:creationId xmlns:a16="http://schemas.microsoft.com/office/drawing/2014/main" id="{969ADA7C-B6B2-4FD7-AA5E-CC52AAE8CDBD}"/>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pic>
        <p:nvPicPr>
          <p:cNvPr id="3" name="Picture 2">
            <a:extLst>
              <a:ext uri="{FF2B5EF4-FFF2-40B4-BE49-F238E27FC236}">
                <a16:creationId xmlns:a16="http://schemas.microsoft.com/office/drawing/2014/main" id="{4130D101-6705-49CB-9418-4CCFFDF2F83F}"/>
              </a:ext>
            </a:extLst>
          </p:cNvPr>
          <p:cNvPicPr>
            <a:picLocks noChangeAspect="1"/>
          </p:cNvPicPr>
          <p:nvPr/>
        </p:nvPicPr>
        <p:blipFill rotWithShape="1">
          <a:blip r:embed="rId4">
            <a:alphaModFix/>
            <a:extLst/>
          </a:blip>
          <a:srcRect l="31444" r="12572" b="-1"/>
          <a:stretch/>
        </p:blipFill>
        <p:spPr>
          <a:xfrm>
            <a:off x="3611" y="10"/>
            <a:ext cx="12188389" cy="6857990"/>
          </a:xfrm>
          <a:prstGeom prst="rect">
            <a:avLst/>
          </a:prstGeom>
        </p:spPr>
      </p:pic>
      <p:grpSp>
        <p:nvGrpSpPr>
          <p:cNvPr id="135" name="Group 134">
            <a:extLst>
              <a:ext uri="{FF2B5EF4-FFF2-40B4-BE49-F238E27FC236}">
                <a16:creationId xmlns:a16="http://schemas.microsoft.com/office/drawing/2014/main" id="{89353FE7-0D03-4AD2-8B8A-60A06F6BDA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235200"/>
            <a:ext cx="10982062" cy="2396067"/>
            <a:chOff x="605895" y="2235200"/>
            <a:chExt cx="10982062" cy="2396067"/>
          </a:xfrm>
        </p:grpSpPr>
        <p:sp>
          <p:nvSpPr>
            <p:cNvPr id="136" name="Round Diagonal Corner Rectangle 7">
              <a:extLst>
                <a:ext uri="{FF2B5EF4-FFF2-40B4-BE49-F238E27FC236}">
                  <a16:creationId xmlns:a16="http://schemas.microsoft.com/office/drawing/2014/main" id="{0C7A0320-FBCC-4F40-AF6E-CE65FFB3DA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550A26E4-02C9-4F83-A334-0920B8CCF28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p:grpSpPr>
          <p:sp>
            <p:nvSpPr>
              <p:cNvPr id="138" name="Freeform 32">
                <a:extLst>
                  <a:ext uri="{FF2B5EF4-FFF2-40B4-BE49-F238E27FC236}">
                    <a16:creationId xmlns:a16="http://schemas.microsoft.com/office/drawing/2014/main" id="{06617CD6-4185-402B-8E23-BC5278053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39" name="Freeform 33">
                <a:extLst>
                  <a:ext uri="{FF2B5EF4-FFF2-40B4-BE49-F238E27FC236}">
                    <a16:creationId xmlns:a16="http://schemas.microsoft.com/office/drawing/2014/main" id="{2C305CC9-3511-47F4-BF11-BC635C30C9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40" name="Freeform 34">
                <a:extLst>
                  <a:ext uri="{FF2B5EF4-FFF2-40B4-BE49-F238E27FC236}">
                    <a16:creationId xmlns:a16="http://schemas.microsoft.com/office/drawing/2014/main" id="{5C70C5D1-31E4-48B9-AEB6-6460A2B81F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41" name="Freeform 37">
                <a:extLst>
                  <a:ext uri="{FF2B5EF4-FFF2-40B4-BE49-F238E27FC236}">
                    <a16:creationId xmlns:a16="http://schemas.microsoft.com/office/drawing/2014/main" id="{1F033CE1-D380-43F1-81EC-97B6C86F3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42" name="Freeform 35">
                <a:extLst>
                  <a:ext uri="{FF2B5EF4-FFF2-40B4-BE49-F238E27FC236}">
                    <a16:creationId xmlns:a16="http://schemas.microsoft.com/office/drawing/2014/main" id="{6997F95D-DC27-48A3-850A-2308C3C080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43" name="Freeform 36">
                <a:extLst>
                  <a:ext uri="{FF2B5EF4-FFF2-40B4-BE49-F238E27FC236}">
                    <a16:creationId xmlns:a16="http://schemas.microsoft.com/office/drawing/2014/main" id="{569AE469-76B7-4FFE-B68B-0D7A77413F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44" name="Freeform 38">
                <a:extLst>
                  <a:ext uri="{FF2B5EF4-FFF2-40B4-BE49-F238E27FC236}">
                    <a16:creationId xmlns:a16="http://schemas.microsoft.com/office/drawing/2014/main" id="{DD99CF64-0E82-4D1A-BD2A-08942182F4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45" name="Freeform 39">
                <a:extLst>
                  <a:ext uri="{FF2B5EF4-FFF2-40B4-BE49-F238E27FC236}">
                    <a16:creationId xmlns:a16="http://schemas.microsoft.com/office/drawing/2014/main" id="{98C12D33-1747-4B24-89ED-F441AE4A0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46" name="Freeform 40">
                <a:extLst>
                  <a:ext uri="{FF2B5EF4-FFF2-40B4-BE49-F238E27FC236}">
                    <a16:creationId xmlns:a16="http://schemas.microsoft.com/office/drawing/2014/main" id="{A60200CC-BAEC-4310-8C9B-F7BB783E98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47" name="Rectangle 41">
                <a:extLst>
                  <a:ext uri="{FF2B5EF4-FFF2-40B4-BE49-F238E27FC236}">
                    <a16:creationId xmlns:a16="http://schemas.microsoft.com/office/drawing/2014/main" id="{2A7F40BF-B0BE-4B09-87EE-F56632B7ED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sp>
            <p:nvSpPr>
              <p:cNvPr id="148" name="Freeform 32">
                <a:extLst>
                  <a:ext uri="{FF2B5EF4-FFF2-40B4-BE49-F238E27FC236}">
                    <a16:creationId xmlns:a16="http://schemas.microsoft.com/office/drawing/2014/main" id="{353978AF-8FB9-4A61-A2EA-1995A14F3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49" name="Freeform 33">
                <a:extLst>
                  <a:ext uri="{FF2B5EF4-FFF2-40B4-BE49-F238E27FC236}">
                    <a16:creationId xmlns:a16="http://schemas.microsoft.com/office/drawing/2014/main" id="{B20F89C3-4BAD-42AA-8D31-6F6DF17FE9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50" name="Freeform 34">
                <a:extLst>
                  <a:ext uri="{FF2B5EF4-FFF2-40B4-BE49-F238E27FC236}">
                    <a16:creationId xmlns:a16="http://schemas.microsoft.com/office/drawing/2014/main" id="{A60FE276-3FF2-4622-BF99-D4E4B249E5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51" name="Freeform 37">
                <a:extLst>
                  <a:ext uri="{FF2B5EF4-FFF2-40B4-BE49-F238E27FC236}">
                    <a16:creationId xmlns:a16="http://schemas.microsoft.com/office/drawing/2014/main" id="{B05A0D3F-808B-48D6-A821-1FE9E86E8C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52" name="Freeform 35">
                <a:extLst>
                  <a:ext uri="{FF2B5EF4-FFF2-40B4-BE49-F238E27FC236}">
                    <a16:creationId xmlns:a16="http://schemas.microsoft.com/office/drawing/2014/main" id="{69F7D438-BAA0-4DAD-9BC5-198B677A7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53" name="Freeform 36">
                <a:extLst>
                  <a:ext uri="{FF2B5EF4-FFF2-40B4-BE49-F238E27FC236}">
                    <a16:creationId xmlns:a16="http://schemas.microsoft.com/office/drawing/2014/main" id="{EC63B186-43B8-4552-AFDB-A544240A7C5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54" name="Freeform 38">
                <a:extLst>
                  <a:ext uri="{FF2B5EF4-FFF2-40B4-BE49-F238E27FC236}">
                    <a16:creationId xmlns:a16="http://schemas.microsoft.com/office/drawing/2014/main" id="{8542E82D-01AD-4BD8-8C5F-A6CDAD039B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55" name="Freeform 39">
                <a:extLst>
                  <a:ext uri="{FF2B5EF4-FFF2-40B4-BE49-F238E27FC236}">
                    <a16:creationId xmlns:a16="http://schemas.microsoft.com/office/drawing/2014/main" id="{6285CF32-2BD3-47D0-9A6C-3EE7FD639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56" name="Freeform 40">
                <a:extLst>
                  <a:ext uri="{FF2B5EF4-FFF2-40B4-BE49-F238E27FC236}">
                    <a16:creationId xmlns:a16="http://schemas.microsoft.com/office/drawing/2014/main" id="{FA36D129-7B33-4379-B9EE-5624B95766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57" name="Rectangle 41">
                <a:extLst>
                  <a:ext uri="{FF2B5EF4-FFF2-40B4-BE49-F238E27FC236}">
                    <a16:creationId xmlns:a16="http://schemas.microsoft.com/office/drawing/2014/main" id="{0229A187-4E69-4262-B001-C5F0B55225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grpSp>
      </p:grpSp>
      <p:sp>
        <p:nvSpPr>
          <p:cNvPr id="4" name="Title 3">
            <a:extLst>
              <a:ext uri="{FF2B5EF4-FFF2-40B4-BE49-F238E27FC236}">
                <a16:creationId xmlns:a16="http://schemas.microsoft.com/office/drawing/2014/main" id="{7BE5C8B7-645C-404A-A029-CED8B143AB8D}"/>
              </a:ext>
            </a:extLst>
          </p:cNvPr>
          <p:cNvSpPr>
            <a:spLocks noGrp="1"/>
          </p:cNvSpPr>
          <p:nvPr>
            <p:ph type="title"/>
          </p:nvPr>
        </p:nvSpPr>
        <p:spPr>
          <a:xfrm>
            <a:off x="2667000" y="2328334"/>
            <a:ext cx="6858000" cy="1367896"/>
          </a:xfrm>
        </p:spPr>
        <p:txBody>
          <a:bodyPr vert="horz" lIns="91440" tIns="45720" rIns="91440" bIns="45720" rtlCol="0" anchor="b">
            <a:normAutofit/>
          </a:bodyPr>
          <a:lstStyle/>
          <a:p>
            <a:pPr algn="ctr"/>
            <a:r>
              <a:rPr lang="en-US" sz="4800"/>
              <a:t>DIscussion</a:t>
            </a:r>
          </a:p>
        </p:txBody>
      </p:sp>
      <p:sp>
        <p:nvSpPr>
          <p:cNvPr id="5" name="Content Placeholder 4">
            <a:extLst>
              <a:ext uri="{FF2B5EF4-FFF2-40B4-BE49-F238E27FC236}">
                <a16:creationId xmlns:a16="http://schemas.microsoft.com/office/drawing/2014/main" id="{C1FE32C7-FCE5-44B5-ACE8-A92829923F08}"/>
              </a:ext>
            </a:extLst>
          </p:cNvPr>
          <p:cNvSpPr>
            <a:spLocks noGrp="1"/>
          </p:cNvSpPr>
          <p:nvPr>
            <p:ph idx="1"/>
          </p:nvPr>
        </p:nvSpPr>
        <p:spPr>
          <a:xfrm>
            <a:off x="2667001" y="3602038"/>
            <a:ext cx="6857999" cy="953029"/>
          </a:xfrm>
        </p:spPr>
        <p:txBody>
          <a:bodyPr vert="horz" lIns="91440" tIns="45720" rIns="91440" bIns="45720" rtlCol="0">
            <a:normAutofit/>
          </a:bodyPr>
          <a:lstStyle/>
          <a:p>
            <a:pPr marL="0" indent="0" algn="ctr">
              <a:buNone/>
            </a:pPr>
            <a:r>
              <a:rPr lang="en-US" sz="2000" cap="all" dirty="0">
                <a:solidFill>
                  <a:schemeClr val="tx2"/>
                </a:solidFill>
              </a:rPr>
              <a:t>How do you think teams can resolves these problems when using the BEST IR Sensor </a:t>
            </a:r>
            <a:r>
              <a:rPr lang="en-US" sz="2000" cap="all" dirty="0" err="1">
                <a:solidFill>
                  <a:schemeClr val="tx2"/>
                </a:solidFill>
              </a:rPr>
              <a:t>SYstem</a:t>
            </a:r>
            <a:r>
              <a:rPr lang="en-US" sz="2000" cap="all" dirty="0">
                <a:solidFill>
                  <a:schemeClr val="tx2"/>
                </a:solidFill>
              </a:rPr>
              <a:t>?</a:t>
            </a:r>
          </a:p>
        </p:txBody>
      </p:sp>
    </p:spTree>
    <p:extLst>
      <p:ext uri="{BB962C8B-B14F-4D97-AF65-F5344CB8AC3E}">
        <p14:creationId xmlns:p14="http://schemas.microsoft.com/office/powerpoint/2010/main" val="910699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
  <TotalTime>23</TotalTime>
  <Words>941</Words>
  <Application>Microsoft Office PowerPoint</Application>
  <PresentationFormat>Widescreen</PresentationFormat>
  <Paragraphs>56</Paragraphs>
  <Slides>19</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Tw Cen MT</vt:lpstr>
      <vt:lpstr>Circuit</vt:lpstr>
      <vt:lpstr>The BEST IR Sensor System</vt:lpstr>
      <vt:lpstr>Introduction</vt:lpstr>
      <vt:lpstr>Infrared light</vt:lpstr>
      <vt:lpstr>PowerPoint Presentation</vt:lpstr>
      <vt:lpstr>PowerPoint Presentation</vt:lpstr>
      <vt:lpstr>What effects it </vt:lpstr>
      <vt:lpstr>What effects it </vt:lpstr>
      <vt:lpstr>PowerPoint Presentation</vt:lpstr>
      <vt:lpstr>DIscussion</vt:lpstr>
      <vt:lpstr>How BEST Robotics approaches the problem</vt:lpstr>
      <vt:lpstr>Color</vt:lpstr>
      <vt:lpstr>Modulation</vt:lpstr>
      <vt:lpstr>A Schematic demonstrates how the best robotics IR system works.</vt:lpstr>
      <vt:lpstr>The IR Transmitter  </vt:lpstr>
      <vt:lpstr>The IR Transmitter  </vt:lpstr>
      <vt:lpstr>Competition connection</vt:lpstr>
      <vt:lpstr>DIscussion</vt:lpstr>
      <vt:lpstr>bEStology</vt:lpstr>
      <vt:lpstr>Annotations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IR Sensor System</dc:title>
  <dc:creator>Lori Colangelo</dc:creator>
  <cp:lastModifiedBy>Greg</cp:lastModifiedBy>
  <cp:revision>5</cp:revision>
  <dcterms:created xsi:type="dcterms:W3CDTF">2019-05-11T15:58:42Z</dcterms:created>
  <dcterms:modified xsi:type="dcterms:W3CDTF">2019-06-06T17:37:06Z</dcterms:modified>
</cp:coreProperties>
</file>